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C2C94-4B6F-45EA-A614-CC4C1EC6882B}" type="datetimeFigureOut">
              <a:rPr lang="pt-BR" smtClean="0"/>
              <a:t>24/02/2011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8876F-4539-4666-8235-DA7078F8ACCC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136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5406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0</Words>
  <Application>Microsoft Office PowerPoint</Application>
  <PresentationFormat>Apresentação na tela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Krambeck</dc:creator>
  <cp:lastModifiedBy>Krambeck</cp:lastModifiedBy>
  <cp:revision>4</cp:revision>
  <dcterms:created xsi:type="dcterms:W3CDTF">2011-02-24T19:15:19Z</dcterms:created>
  <dcterms:modified xsi:type="dcterms:W3CDTF">2011-02-24T19:51:36Z</dcterms:modified>
</cp:coreProperties>
</file>