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59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rtcom.intercom.org.br/pdfs/80725539872289892038323523789435604834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483768" y="1958833"/>
            <a:ext cx="5832648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MEDIAÇÃO PEDAGÓGICA VIRTUAL EXPERIÊNCIA COM PIDIANOS DO CURSO DE PEDAGOGIA NA MODALIDADE A DISTÂNCIA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05630"/>
            <a:ext cx="1384075" cy="1638673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75856" y="472514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Profa. Dra. Tânia Regina da Rocha </a:t>
            </a:r>
            <a:r>
              <a:rPr lang="pt-BR" sz="2400" dirty="0" err="1"/>
              <a:t>Unglaub</a:t>
            </a:r>
            <a:endParaRPr lang="pt-BR" sz="2400" dirty="0"/>
          </a:p>
          <a:p>
            <a:r>
              <a:rPr lang="pt-BR" sz="2400" dirty="0"/>
              <a:t>Profa. Dra. Fabíola Sucupira Ferreira Sell</a:t>
            </a:r>
          </a:p>
        </p:txBody>
      </p:sp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556792"/>
            <a:ext cx="8208912" cy="5180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CONSIDERAÇÕES FINAIS</a:t>
            </a:r>
          </a:p>
          <a:p>
            <a:pPr marR="9525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análise documental dos registros das atividades pedagógicas dos bolsistas do PIBID permitiu demonstrar que é possível o acompanhamento das atividades desenvolvidas pelos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pibidianos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nas escolas por meio da mediação virtual. O Diário de bordo, especialmente, evidencia o cotidiano dos envolvidos nas práticas pedagógicas propostas pelo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Pibid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permitindo a intervenção das coordenadoras quando necessário. 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87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276872"/>
            <a:ext cx="8208912" cy="3356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just">
              <a:lnSpc>
                <a:spcPct val="150000"/>
              </a:lnSpc>
              <a:spcAft>
                <a:spcPts val="8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Ademais, os relatos encontrados nos relatórios parciais e finais dos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pibidianos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das supervisoras, bem como os registros efetuados no Blog contribuem para um entendimento global dos processos vividos pelos estudantes, pois dão voz aos alunos da escola e à comunidade em geral.</a:t>
            </a:r>
            <a:endParaRPr lang="pt-B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6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556792"/>
            <a:ext cx="869471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525" algn="just">
              <a:spcAft>
                <a:spcPts val="600"/>
              </a:spcAft>
            </a:pPr>
            <a:r>
              <a:rPr lang="pt-B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Referências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14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FREIRE, PAULO. </a:t>
            </a:r>
            <a:r>
              <a:rPr lang="pt-BR" sz="1400" b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Pedagogia da Autonomia</a:t>
            </a:r>
            <a:r>
              <a:rPr lang="pt-BR" sz="1400" i="1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43 ed. </a:t>
            </a:r>
            <a:r>
              <a:rPr lang="pt-BR" sz="1400" kern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Rio de Janeiro: Paz e Terra, 2011.</a:t>
            </a:r>
            <a:endParaRPr lang="pt-BR" sz="1400" kern="150" dirty="0"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KENSKI, V. M.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Educação e tecnologias. O novo ritmo da informação.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 Campinas: Papirus, 2007.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ea typeface="WenQuanYi Micro Hei"/>
              <a:cs typeface="Lohit Hindi"/>
            </a:endParaRPr>
          </a:p>
          <a:p>
            <a:pPr marR="125730" algn="just">
              <a:spcAft>
                <a:spcPts val="6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MARCON, K; GOEDERT, L. Formação do pedagogo, tecnologias digitais de rede e docência na educação básica: um relato de experiência. In: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Anais do IV Congresso Nacional de Educação.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2017. Disponível em: &lt; http://editorarealize.com.br/revistas/conedu/anais.php&gt;. Acesso em 15 maio 2018.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125730" algn="just">
              <a:spcAft>
                <a:spcPts val="600"/>
              </a:spcAft>
            </a:pP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MARCONI, Marina de Andrade; LAKATOS, Eva Maria. </a:t>
            </a:r>
            <a:r>
              <a:rPr lang="pt-BR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Metodologia do trabalho científico</a:t>
            </a:r>
            <a:r>
              <a:rPr lang="pt-BR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7. ed.  São Paulo: Atlas, 2010.</a:t>
            </a:r>
            <a:endParaRPr lang="pt-BR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Pérez 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Gómes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A. I.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Educação na era digital: a escola educativa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Trad. Marisa Guedes. Porto Alegre: Penso, 2015.</a:t>
            </a:r>
          </a:p>
          <a:p>
            <a:pPr algn="just">
              <a:spcAft>
                <a:spcPts val="600"/>
              </a:spcAft>
            </a:pP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Riedner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Daiani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Damm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Tonetto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&amp; </a:t>
            </a:r>
            <a:r>
              <a:rPr lang="pt-BR" sz="14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Pischetola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Magda.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Tecnologias Digitais no Ensino Superior: uma possibilidade de inovação das práticas? </a:t>
            </a:r>
            <a:r>
              <a:rPr lang="pt-BR" sz="1400" b="1" i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Educação, Formação &amp; Tecnologias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, v. 9, n. 2, pp. 37-55, 2016.</a:t>
            </a:r>
          </a:p>
          <a:p>
            <a:pPr indent="450215" algn="just">
              <a:spcAft>
                <a:spcPts val="600"/>
              </a:spcAft>
            </a:pP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SILVA, Marcos. </a:t>
            </a:r>
            <a:r>
              <a:rPr lang="pt-BR" sz="1400" b="1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Sala de aula interativa: educação presencial e a distância em sintonia com a Era Digital e com a cidadania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, 2001. Disponível em: </a:t>
            </a:r>
            <a:r>
              <a:rPr lang="pt-BR" sz="1400" u="sng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  <a:hlinkClick r:id="rId2"/>
              </a:rPr>
              <a:t>http://www.portcom.intercom.org.br/pdfs/80725539872289892038323523789435604834.pdf</a:t>
            </a:r>
            <a:r>
              <a:rPr lang="pt-BR" sz="1400" dirty="0">
                <a:solidFill>
                  <a:srgbClr val="000000"/>
                </a:solidFill>
                <a:latin typeface="Arial" panose="020B0604020202020204" pitchFamily="34" charset="0"/>
                <a:ea typeface="WenQuanYi Micro Hei"/>
                <a:cs typeface="Arial" panose="020B0604020202020204" pitchFamily="34" charset="0"/>
              </a:rPr>
              <a:t> Acesso em 15 maio. 2018. </a:t>
            </a:r>
            <a:endParaRPr lang="pt-BR" sz="1400" dirty="0">
              <a:solidFill>
                <a:srgbClr val="000000"/>
              </a:solidFill>
              <a:latin typeface="Arial" panose="020B0604020202020204" pitchFamily="34" charset="0"/>
              <a:ea typeface="WenQuanYi Micro Hei"/>
              <a:cs typeface="Lohit Hindi"/>
            </a:endParaRPr>
          </a:p>
          <a:p>
            <a:pPr algn="just">
              <a:spcAft>
                <a:spcPts val="600"/>
              </a:spcAft>
            </a:pPr>
            <a:r>
              <a:rPr lang="pt-BR" sz="1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TARDIF, Maurice. Saberes docentes e Formação profissional. 17 ed. Petrópolis: Vozes, 2014.</a:t>
            </a:r>
            <a:endParaRPr lang="pt-BR" sz="1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3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988840"/>
            <a:ext cx="869471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0170" algn="just"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OBJETIVO</a:t>
            </a:r>
          </a:p>
          <a:p>
            <a:pPr marL="25273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Discorrer sobre a experiência da mediação pedagógica virtual, efetivada no subprojeto Programa Institucional de Bolsa de Iniciação à Docência (PIBID) Edital nº 61/2013, que ocorreu nos anos de 2014 a 2017, desenvolvido pelo do curso de Pedagogia a Distância do Centro de Educação a Distância da Universidade do Estado de Santa Catarina CEAD/UDESC,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</a:rPr>
              <a:t>com acadêmicos e comunidade dos P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olos de Apoio Presencial dos municípios de Florianópolis e Laguna atendidos pelo CEAD/UDESC, por meio do sistema UAB. </a:t>
            </a:r>
            <a:endParaRPr lang="pt-BR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00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2344088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FONTES DE PESQUISA: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Registros das mediações pedagógicas, que constam: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AVA -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Moodle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(Fóruns, Diário de Bordo, Chat, Hipertextos, Mural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Blog interativo.</a:t>
            </a:r>
            <a:r>
              <a:rPr lang="pt-BR" sz="2400" dirty="0"/>
              <a:t> 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 E-mails, Videoconferências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Webualas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redes sociais) 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93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136339"/>
            <a:ext cx="79928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REFERENCIAL TEÓRICO:</a:t>
            </a:r>
          </a:p>
          <a:p>
            <a:endParaRPr lang="pt-BR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Pérez </a:t>
            </a:r>
            <a:r>
              <a:rPr lang="pt-BR" sz="24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Gómes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(2015), pondera que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acesso ao conhecimento na era globalizada da informação digitalizada é relativamente fácil, imediato, onipresente e acessível. 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pressupostos de </a:t>
            </a:r>
            <a:r>
              <a:rPr lang="pt-BR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Tardif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(2014) contribuíram para a reflexão do objeto deste artigo contida nos documentos mencionados, referentes à formação de professores.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6219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1600" y="1628800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PIBID NA UDESC: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participa do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Programa Institucional de Bolsa de Iniciação à Docência – PIBID </a:t>
            </a:r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desde 2011, com o projeto “Práticas pedagógicas na educação básica: qualificando a formação inicial e continuada”.</a:t>
            </a:r>
          </a:p>
          <a:p>
            <a:r>
              <a:rPr lang="pt-BR" sz="2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2013 foi lançado novo edital PIBID e com base na versão anterior, no ano 2014 teve início o novo subprojeto da Pedagogia a Distância com a temática voltada para “alfabetização e letramento.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Times New Roman" panose="02020603050405020304" pitchFamily="18" charset="0"/>
              </a:rPr>
              <a:t>Em 2018 integra o Edital 07/2018, com atuação desde agosto. 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0425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95021"/>
            <a:ext cx="864096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>
              <a:spcAft>
                <a:spcPts val="0"/>
              </a:spcAft>
              <a:tabLst>
                <a:tab pos="85725" algn="l"/>
                <a:tab pos="2705100" algn="l"/>
              </a:tabLst>
            </a:pP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TRECHO DO DIÁRIO DE BORDO: </a:t>
            </a:r>
            <a:r>
              <a:rPr lang="pt-BR" sz="20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inquietações dos </a:t>
            </a:r>
            <a:r>
              <a:rPr lang="pt-BR" sz="2000" kern="1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licenciandos</a:t>
            </a:r>
            <a:endParaRPr lang="pt-BR" sz="2000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endParaRPr lang="pt-BR" sz="2400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(…) ela disse, “Pinte o desenho do caminhãozinho de papel com tais cores, pois se não forem com essas cores seu trabalho ficará FEIO”, desanima né! Outra hora, a mais frustrante no meu entendimento foi quando a professora disse, que o aluno que não se comportasse, iria para a biblioteca, já </a:t>
            </a:r>
            <a:r>
              <a:rPr lang="pt-BR" sz="2400" kern="1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pré</a:t>
            </a: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afirmando que a biblioteca, que deveria ser um local de prazer, agora, depois das palavras dessa professora, passaria a ser considerada um lugar de castigo!” </a:t>
            </a: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r>
              <a:rPr lang="pt-BR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(disponível em: http://www.moodlearquivo.udesc.br/enrol/index.php?id=2394)</a:t>
            </a:r>
            <a:endParaRPr lang="pt-B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50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3528" y="1595021"/>
            <a:ext cx="864096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algn="just">
              <a:spcAft>
                <a:spcPts val="0"/>
              </a:spcAft>
              <a:tabLst>
                <a:tab pos="85725" algn="l"/>
                <a:tab pos="2705100" algn="l"/>
              </a:tabLst>
            </a:pP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TRECHO DO DIÁRIO DE BORDO: </a:t>
            </a:r>
            <a:r>
              <a:rPr lang="pt-BR" sz="20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Articulação teoria e prática</a:t>
            </a: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endParaRPr lang="pt-BR" sz="2400" kern="150" dirty="0"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r>
              <a:rPr lang="pt-BR" sz="2000" dirty="0"/>
              <a:t>Dia 06/07/2015 turno vespertino, 2º ano. A professora começou a aula com atividades do tema musicalidade, e ao ensinar as 7 notas musicais, tocou flauta para que eles ouvissem. Eles gostaram muito, e a aula se tornou bem diferente.  Ao dar continuidade nas atividades, foi aplicado nosso subprojeto, encaixado no plano de aula da professora. Trabalhamos com os alunos, com o auxílio da professora regente da sala, a respeito da Escola de Samba Brinca Quem Pode. Ficamos um pouco surpresos, pois eles não sabiam quase nada sobre esse assunto. Foi dada uma breve explicação, e então conseguimos explorar muito deles nessa aula. Através do Samba-enredo eles puderam ouvir o som, cantar, e em seguida fizemos uma interpretação. Pude observar que através do tema musicalidade, se pode explorar muito, e tornar uma aula totalmente interdisciplinar e satisfatória, onde os alunos aprendem de forma prazerosa.</a:t>
            </a:r>
          </a:p>
          <a:p>
            <a:pPr marL="357188" algn="just">
              <a:spcAft>
                <a:spcPts val="0"/>
              </a:spcAft>
              <a:tabLst>
                <a:tab pos="357188" algn="l"/>
                <a:tab pos="2705100" algn="l"/>
              </a:tabLst>
            </a:pPr>
            <a:r>
              <a:rPr lang="pt-BR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(disponível em: http://www.moodlearquivo.udesc.br/enrol/index.php?id=2394)</a:t>
            </a:r>
            <a:endParaRPr lang="pt-BR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2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86" y="2060848"/>
            <a:ext cx="7592721" cy="426882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51686" y="1556792"/>
            <a:ext cx="5504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BLOG INTERATIVO</a:t>
            </a:r>
          </a:p>
        </p:txBody>
      </p:sp>
    </p:spTree>
    <p:extLst>
      <p:ext uri="{BB962C8B-B14F-4D97-AF65-F5344CB8AC3E}">
        <p14:creationId xmlns:p14="http://schemas.microsoft.com/office/powerpoint/2010/main" val="287246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2204864"/>
            <a:ext cx="7992888" cy="279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247140" algn="l"/>
              </a:tabLst>
            </a:pP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Dentre as informações contidas no blog há registros fotográficos e relatos de visitações agendadas, </a:t>
            </a:r>
            <a:r>
              <a:rPr lang="pt-BR" sz="2400" kern="150" dirty="0" err="1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wokshops</a:t>
            </a:r>
            <a:r>
              <a:rPr lang="pt-BR" sz="2400" kern="15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com alunos de vários níveis de ensino, bem como momentos de muitas conversas e debates com pessoas que residem no entorno da escola. </a:t>
            </a:r>
            <a:endParaRPr lang="pt-BR" sz="2400" kern="1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775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1060</Words>
  <Application>Microsoft Office PowerPoint</Application>
  <PresentationFormat>Apresentação na tela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Lohit Hindi</vt:lpstr>
      <vt:lpstr>Times New Roman</vt:lpstr>
      <vt:lpstr>WenQuanYi Micro Hei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Mayelle Daum</cp:lastModifiedBy>
  <cp:revision>15</cp:revision>
  <dcterms:created xsi:type="dcterms:W3CDTF">2014-07-31T15:12:21Z</dcterms:created>
  <dcterms:modified xsi:type="dcterms:W3CDTF">2018-10-05T18:08:42Z</dcterms:modified>
</cp:coreProperties>
</file>