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59"/>
    <p:restoredTop sz="94595"/>
  </p:normalViewPr>
  <p:slideViewPr>
    <p:cSldViewPr>
      <p:cViewPr>
        <p:scale>
          <a:sx n="80" d="100"/>
          <a:sy n="80" d="100"/>
        </p:scale>
        <p:origin x="207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A336CA0A-8440-4CE4-B9AC-DBC9EF91B9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="" xmlns:a16="http://schemas.microsoft.com/office/drawing/2014/main" id="{7F0FB6A3-6E68-4D7E-938A-A53AC50A78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134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vendocomoutrosolhos.wordpress.com/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lucianaperdigao@id.uff.b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405267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 AUDIODESCRIÇÃO NO ENSINO SUPERIOR A </a:t>
            </a:r>
            <a:r>
              <a:rPr lang="pt-BR" sz="2400" b="1" dirty="0" smtClean="0"/>
              <a:t>DISTÂNCIA</a:t>
            </a:r>
          </a:p>
        </p:txBody>
      </p:sp>
      <p:pic>
        <p:nvPicPr>
          <p:cNvPr id="1026" name="Picture 2" descr="esultado de imagem para logotipo u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42" y="5805264"/>
            <a:ext cx="2964258" cy="74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sultado de imagem para logotipo cederj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18583"/>
          <a:stretch/>
        </p:blipFill>
        <p:spPr bwMode="auto">
          <a:xfrm>
            <a:off x="6228184" y="5517232"/>
            <a:ext cx="2558058" cy="116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lh3.googleusercontent.com/FDxpl5KCnoITnGtGpyrQUvJFuVPP6isdHHnVk2goS6OShiBiVBzIy6cb6oShXNldnz8n5J0uxmQAGp4W1k8I1dUsxsW5-7OGS8uI_Z0Qojaij3adkIMI0pVvNUCI7K28MyzjgasCG5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1" y="2204864"/>
            <a:ext cx="5195392" cy="1792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21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PRODUÇÃO:</a:t>
            </a: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66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audiodescrições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produzidas e avaliadas (sendo que nem todas foram finalizadas pelos participantes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Lista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 20 erros recorrentes e dicas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10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itens a serem adaptados no curso para o produto final.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2" descr="https://lh4.googleusercontent.com/v6nwdWfUCD1OzAhInHLZKzzGYbuTG2vJ6RdK5IhEKgjLnZnDSQC2OXNNnNpIFVbtLdF2-wSeeu92pIgONSvum0DQBlqPLGH_6sxvTj1c3QBrRUSHx-oRdGJ8zCRR2tTkm-lC5Q22x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96" y="5661248"/>
            <a:ext cx="1066800" cy="106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837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b="2268"/>
          <a:stretch/>
        </p:blipFill>
        <p:spPr>
          <a:xfrm>
            <a:off x="0" y="2275131"/>
            <a:ext cx="9144000" cy="460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7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PRODUTOS</a:t>
            </a:r>
          </a:p>
        </p:txBody>
      </p:sp>
      <p:pic>
        <p:nvPicPr>
          <p:cNvPr id="14342" name="Picture 6" descr="https://lh3.googleusercontent.com/xzF4PtVyzZ69nCjQ_gai_AlYfzxAu1LoyeuB7GYKwuPs2nOrXGDcuCAnmPEA3Z1VHUj6Sx-wnxUEqt55ZPmTfHagzfQJI04u9FWsy4_ZU7rmAAmOJOWy1OxUPL54UcpRho9ubN18Ht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7" y="1124744"/>
            <a:ext cx="8895903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82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PRODUTOS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28" b="20438"/>
          <a:stretch/>
        </p:blipFill>
        <p:spPr>
          <a:xfrm>
            <a:off x="0" y="1268760"/>
            <a:ext cx="9144000" cy="36724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4" b="13435"/>
          <a:stretch/>
        </p:blipFill>
        <p:spPr>
          <a:xfrm>
            <a:off x="0" y="4941168"/>
            <a:ext cx="9144000" cy="302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31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Referencial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distância:		LITTO (2010)					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MOORE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KEARSLEY (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2007)</a:t>
            </a: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Design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Universal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		CAST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Center for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Applied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Special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Aprendizagem:	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Technology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(2012)		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		IMS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Global Learning Consortium. 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2002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pt-BR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Audiodescrição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didática: 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LIMA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(2009, 2010, 2012 e 2013)			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MOTTA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(2016)					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SNYDER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(2014)						</a:t>
            </a:r>
            <a:r>
              <a:rPr lang="pt-BR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VERGARA-NUNES </a:t>
            </a:r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(2016)</a:t>
            </a:r>
            <a:endParaRPr lang="pt-B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6386" name="Picture 2" descr="https://lh3.googleusercontent.com/j5tdiGgsCdvEN_yWi1ro5frl6IyZWme330hsV4tNOgwmhyiSkYPlgvzKo5JujYQGWOjtjrFnTwWDGSlEAviej4v9KOxmNJC8eGoGqBLEQmIJsg1uqx6P5dpVPQfZvNHEw3PsPnrg5t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6" y="5588000"/>
            <a:ext cx="1270000" cy="127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087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OBRIGADA!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lucianaperdigao@id.uff.br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://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vendocomoutrosolhos.wordpress.com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6" descr="https://lh3.googleusercontent.com/FDxpl5KCnoITnGtGpyrQUvJFuVPP6isdHHnVk2goS6OShiBiVBzIy6cb6oShXNldnz8n5J0uxmQAGp4W1k8I1dUsxsW5-7OGS8uI_Z0Qojaij3adkIMI0pVvNUCI7K28MyzjgasCG5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996952"/>
            <a:ext cx="3168353" cy="109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sultado de imagem para logotipo uf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83561"/>
            <a:ext cx="2127504" cy="531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sultado de imagem para logotipo cederj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3" b="18583"/>
          <a:stretch/>
        </p:blipFill>
        <p:spPr bwMode="auto">
          <a:xfrm>
            <a:off x="7164288" y="5876211"/>
            <a:ext cx="1645920" cy="74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7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QUESTÕES</a:t>
            </a:r>
          </a:p>
          <a:p>
            <a:pPr marL="571500" indent="-571500">
              <a:buFont typeface="Arial" charset="0"/>
              <a:buChar char="•"/>
            </a:pP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Qual o nível de acessibilidade dos conteúdos do curso de Graduação do </a:t>
            </a:r>
            <a:r>
              <a:rPr lang="pt-BR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Cederj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 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audiodescrição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oferece acessibilidade para o aluno estudar com autonomia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Uma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capacitação é suficiente para professores e tutores desenvolverem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audiodescrição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didática?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 descr="https://lh3.googleusercontent.com/iyEDeRbhiykgXEpe-EZYN2SBr3htt99VBMTizl_PxOurexctasnx81B-ecrTOc_yGvRWY713Zoy8shfmZ6HFRsSWT4JfgI9eZ8AXHYtuaxxPkXRBDY2PF8JoNKMSIQAwB36Uw2kwH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6" y="5373216"/>
            <a:ext cx="1270000" cy="127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63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OBJETIVOS</a:t>
            </a:r>
          </a:p>
          <a:p>
            <a:pPr algn="ctr"/>
            <a:endParaRPr lang="pt-BR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Desenvolver uma proposta metodológica de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utilização da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audiodescrição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graduação a distância. 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Realizar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validações de uso com consultores e alunos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 deficiência visual.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Desenvolver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 material instrucional de diretrizes para utilização da </a:t>
            </a:r>
            <a:r>
              <a:rPr lang="pt-B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audiodescrição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 materiais didáticos 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na EAD.</a:t>
            </a:r>
          </a:p>
        </p:txBody>
      </p:sp>
      <p:pic>
        <p:nvPicPr>
          <p:cNvPr id="3076" name="Picture 4" descr="https://lh5.googleusercontent.com/1LsXFR4q3L3oADf-BzJ0Wd4Nyl0JxMmrAahh6PuKRRH9gWSolMYBPA0b3JEc0yAqrQ2HroAuLfhjKvwPViTNloUi4szaOl2Luh5mtMMV34Pd_amHQLPG9nlq2o37yt4BIiwbVADNYA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996" y="5445224"/>
            <a:ext cx="1270000" cy="1270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244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METODOLOGIA</a:t>
            </a:r>
          </a:p>
        </p:txBody>
      </p:sp>
      <p:pic>
        <p:nvPicPr>
          <p:cNvPr id="4098" name="Picture 2" descr="https://lh3.googleusercontent.com/3bqwLwuJpsMspKl39QfK6c0yxzZZqE3PUa3eO5bbE7p5mF6CzNjioUbVpycU9stUXznwMg_F6qX_HzKr2jroWBI3uQUdQiCNEp9I0DJyKwZ8vdBamIy1RBA75_lpC15WHcPbtzu3DW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258" y="2204864"/>
            <a:ext cx="6467475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657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lh4.googleusercontent.com/xpG4_rC9yRB5-7jtFWfjYkTPzQC4oGO_n5si58IqKyiV1JwmNEdLSkuNRmX7yEkidVNek1iZAnO83BpSJAc6Vta08y64vs5RVQBenIUCvHmgjrSoHA7nNrBl-N1yELMgFi_z86BD6m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1" y="1124744"/>
            <a:ext cx="8485631" cy="702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63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6PXeCfeUQAiXEEYzv-B0k5Xa0byGzetFFcCIufX9DGg3gDrTTsdL1qqqxu7SBm79bSFT49bcoZ9o6T0x_7NW2bh64l3hs0LGc2i8cNL7Qu9Iu0xY9Hplg6N8OzZpxWynsgJjE1Ab3F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34400" cy="75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04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lh6.googleusercontent.com/6PXeCfeUQAiXEEYzv-B0k5Xa0byGzetFFcCIufX9DGg3gDrTTsdL1qqqxu7SBm79bSFT49bcoZ9o6T0x_7NW2bh64l3hs0LGc2i8cNL7Qu9Iu0xY9Hplg6N8OzZpxWynsgJjE1Ab3F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34400" cy="752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93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lh4.googleusercontent.com/3FJLbWsmyAYtKNw2T2F5AhnnRkTydQjsHQj_WgRZxMVjx7dp4qfO5DdwXG2DZybgDYERy-k81DY8EDN95Qnvr7KVGW7MUR88EYYz-PNZzL8Vn3_5ZJ9-Kd_1tNvWUZEi4Hnf5fCSQ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8513817" cy="598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841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628800"/>
            <a:ext cx="813690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RESULTADOS</a:t>
            </a: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CAPACITAÇÃO:</a:t>
            </a:r>
          </a:p>
          <a:p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participantes inscritos (1 desistente antes do início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7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evasões (4 coordenadores e 3 tutores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);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participações insuficientes para certificação</a:t>
            </a: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 marL="571500" indent="-571500">
              <a:buFont typeface="Arial" charset="0"/>
              <a:buChar char="•"/>
            </a:pPr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participações suficientes (5 com aproveitamento acima de 80%).</a:t>
            </a:r>
            <a:endParaRPr lang="pt-BR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2290" name="Picture 2" descr="https://lh4.googleusercontent.com/v6nwdWfUCD1OzAhInHLZKzzGYbuTG2vJ6RdK5IhEKgjLnZnDSQC2OXNNnNpIFVbtLdF2-wSeeu92pIgONSvum0DQBlqPLGH_6sxvTj1c3QBrRUSHx-oRdGJ8zCRR2tTkm-lC5Q22x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596" y="5661248"/>
            <a:ext cx="1066800" cy="1066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245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179</Words>
  <Application>Microsoft Macintosh PowerPoint</Application>
  <PresentationFormat>Apresentação na tela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luci.perdigao@gmail.com</cp:lastModifiedBy>
  <cp:revision>19</cp:revision>
  <dcterms:created xsi:type="dcterms:W3CDTF">2014-07-31T15:12:21Z</dcterms:created>
  <dcterms:modified xsi:type="dcterms:W3CDTF">2018-10-05T13:33:11Z</dcterms:modified>
</cp:coreProperties>
</file>