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irajane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70284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DESENVOLVIMENTO DA COMUNICAÇÃO NA LÍNGUA INGLESA EM EAD</a:t>
            </a:r>
            <a:endParaRPr lang="pt-BR" sz="32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90714" y="2780058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O uso do fórum em plataforma AVA-</a:t>
            </a:r>
            <a:r>
              <a:rPr lang="pt-BR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Moodle</a:t>
            </a:r>
            <a:endParaRPr lang="pt-B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08449" y="3501008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Maira Oliveira – mairajane@gmail.com</a:t>
            </a:r>
          </a:p>
          <a:p>
            <a:pPr algn="just"/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Ana Pires - </a:t>
            </a:r>
            <a:r>
              <a:rPr lang="pt-BR" sz="2000" i="1" dirty="0"/>
              <a:t>analuziapires@gmail.com</a:t>
            </a:r>
            <a:endParaRPr lang="pt-B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Andressa </a:t>
            </a:r>
            <a:r>
              <a:rPr lang="pt-BR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Bacellar</a:t>
            </a: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 -</a:t>
            </a:r>
            <a:r>
              <a:rPr lang="pt-BR" sz="2000" i="1" dirty="0"/>
              <a:t>andressabacellarveras@hotmail.com</a:t>
            </a: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algn="just"/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Eliza Flora Araújo -</a:t>
            </a:r>
            <a:r>
              <a:rPr lang="pt-BR" sz="2000" i="1" dirty="0"/>
              <a:t> eliza.uemanet@gmail.com</a:t>
            </a:r>
            <a:endParaRPr lang="pt-B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Ilka Serra - </a:t>
            </a:r>
            <a:r>
              <a:rPr lang="pt-BR" sz="2000" i="1" dirty="0"/>
              <a:t> ilka.tt@gmail.com</a:t>
            </a:r>
            <a:endParaRPr lang="pt-BR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91683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“Customizar o fórum foi o mecanismo com objetivo principal de oportunizar uma aprendizagem efetiva na língua inglesa através da Educação a Distância. A ferramenta já era utilizada nos Ambientes Virtuais, mas era necessário customizá-la conforme a necessidade a que se objetivava. Já existem vários formatos de ensino de língua inglesa a distância, mas a elaboração deste projeto teve uma característica única. A necessidade urgente e primária de ver nossos alunos falando inglês, conforme seu tempo, e mais, de forma individual e personalizada. Cada unidade foi projetada conforme a necessidade e desenvolvimento da antecedente” </a:t>
            </a:r>
            <a:r>
              <a:rPr lang="pt-BR" sz="2000" b="1" dirty="0">
                <a:latin typeface="Cambria" panose="02040503050406030204" pitchFamily="18" charset="0"/>
                <a:ea typeface="Cambria" panose="02040503050406030204" pitchFamily="18" charset="0"/>
              </a:rPr>
              <a:t>(Depoimento da professora Andressa </a:t>
            </a:r>
            <a:r>
              <a:rPr lang="pt-BR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Bacellar</a:t>
            </a:r>
            <a:r>
              <a:rPr lang="pt-BR" sz="20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89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5D6B7608-C97E-481F-B521-5D317465383C}"/>
              </a:ext>
            </a:extLst>
          </p:cNvPr>
          <p:cNvSpPr txBox="1"/>
          <p:nvPr/>
        </p:nvSpPr>
        <p:spPr>
          <a:xfrm>
            <a:off x="395536" y="3789040"/>
            <a:ext cx="86409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Prof. Ma. Maira Oliveira</a:t>
            </a:r>
          </a:p>
          <a:p>
            <a:pPr algn="ctr"/>
            <a:r>
              <a:rPr lang="pt-BR" sz="2400" dirty="0"/>
              <a:t>Núcleo de Tecnologias para Educação/UEMANET/UEMA</a:t>
            </a:r>
          </a:p>
          <a:p>
            <a:pPr algn="ctr"/>
            <a:r>
              <a:rPr lang="pt-BR" sz="2400" dirty="0"/>
              <a:t>E- mail: </a:t>
            </a:r>
            <a:r>
              <a:rPr lang="pt-BR" sz="2400" dirty="0" smtClean="0">
                <a:hlinkClick r:id="rId2"/>
              </a:rPr>
              <a:t>mairajaneop@gmail.com</a:t>
            </a:r>
            <a:endParaRPr lang="pt-BR" sz="2400" dirty="0"/>
          </a:p>
          <a:p>
            <a:pPr algn="ctr"/>
            <a:r>
              <a:rPr lang="pt-BR" sz="2400" dirty="0"/>
              <a:t>Fone (98) 9 8603-5683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8077" t="15723" r="10780" b="36671"/>
          <a:stretch/>
        </p:blipFill>
        <p:spPr>
          <a:xfrm>
            <a:off x="2267744" y="1988840"/>
            <a:ext cx="432048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4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90618"/>
            <a:ext cx="8128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Saber comunicar-se em inglês é uma necessidade para estar inserido no mundo globalizado.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059832" y="3330002"/>
            <a:ext cx="56086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Atraídos pela flexibilidade, inovação e possibilidade de interação com nativos da língua, cresce o número de pessoas que buscam cursos a distância para aprender um novo idioma.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661345" y="1559104"/>
            <a:ext cx="264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INTRODUÇÃO</a:t>
            </a:r>
          </a:p>
        </p:txBody>
      </p:sp>
      <p:pic>
        <p:nvPicPr>
          <p:cNvPr id="5" name="Imagem 4" descr="Resultado de imagem para estudando ingles no computador">
            <a:extLst>
              <a:ext uri="{FF2B5EF4-FFF2-40B4-BE49-F238E27FC236}">
                <a16:creationId xmlns:a16="http://schemas.microsoft.com/office/drawing/2014/main" xmlns="" id="{7826480F-7408-4DA8-BBE1-1593E96D2F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2448272" cy="19125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11E3874-07E4-40C3-88F5-DA430019FA11}"/>
              </a:ext>
            </a:extLst>
          </p:cNvPr>
          <p:cNvSpPr/>
          <p:nvPr/>
        </p:nvSpPr>
        <p:spPr>
          <a:xfrm>
            <a:off x="467544" y="5085184"/>
            <a:ext cx="120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mkidiomas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708920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Refletir sobre o desenvolvimento da habilidade linguística da fala, por meio do fórum de discussão do</a:t>
            </a:r>
            <a:r>
              <a:rPr lang="pt-BR" sz="2800" i="1" dirty="0"/>
              <a:t> AVA - Moodle </a:t>
            </a:r>
            <a:r>
              <a:rPr lang="pt-BR" sz="2800" dirty="0"/>
              <a:t>em um curso de Inglês Básico, destacando-se acertos e dificuldades encontradas no processo</a:t>
            </a:r>
            <a:r>
              <a:rPr lang="pt-BR" sz="2400" dirty="0"/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31640" y="162880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94436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268760"/>
            <a:ext cx="8207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Metodologia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68375" y="183233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/>
              <a:t>Pesquisa qualitativa de cunho exploratório com aporte da etnografia virtual; 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5312" y="2924944"/>
            <a:ext cx="84759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/>
              <a:t>A pesquisa dividiu-se em duas etapas: a experiência, caracterizada pela coleta dos dados; e a reflexiva, quando ocorreu a interpretação das informações coletadas;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Coleta </a:t>
            </a:r>
            <a:r>
              <a:rPr lang="pt-BR" sz="2800" dirty="0"/>
              <a:t>das </a:t>
            </a:r>
            <a:r>
              <a:rPr lang="pt-BR" sz="2800" dirty="0" smtClean="0"/>
              <a:t>informações: </a:t>
            </a:r>
            <a:r>
              <a:rPr lang="pt-BR" sz="2800" dirty="0"/>
              <a:t>observação participante, </a:t>
            </a:r>
            <a:r>
              <a:rPr lang="pt-BR" sz="2800" dirty="0" smtClean="0"/>
              <a:t>entrevista </a:t>
            </a:r>
            <a:r>
              <a:rPr lang="pt-BR" sz="2800" dirty="0"/>
              <a:t>e </a:t>
            </a:r>
            <a:r>
              <a:rPr lang="pt-BR" sz="2800" dirty="0" smtClean="0"/>
              <a:t>depoimento </a:t>
            </a:r>
            <a:r>
              <a:rPr lang="pt-BR" sz="2800" dirty="0"/>
              <a:t>dos estudantes.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7726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77281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Contextualização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2564904"/>
            <a:ext cx="78488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Curso de Inglês Básico ofertado pela Universidade Estadual do Maranhão (UEMA).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Publico Alvo – 800 alunos da UEMA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O curso:</a:t>
            </a:r>
          </a:p>
          <a:p>
            <a:pPr marL="900113" indent="-285750"/>
            <a:r>
              <a:rPr lang="pt-BR" sz="2800" dirty="0"/>
              <a:t>-   Duração seis meses </a:t>
            </a:r>
          </a:p>
          <a:p>
            <a:pPr marL="900113" indent="-285750">
              <a:buFontTx/>
              <a:buChar char="-"/>
            </a:pPr>
            <a:r>
              <a:rPr lang="pt-BR" sz="2800" dirty="0"/>
              <a:t>Estruturado em três módulos e sete unidades.</a:t>
            </a:r>
          </a:p>
          <a:p>
            <a:pPr marL="900113" indent="-285750">
              <a:buFontTx/>
              <a:buChar char="-"/>
            </a:pPr>
            <a:r>
              <a:rPr lang="pt-BR" sz="2800" dirty="0"/>
              <a:t>Metodologia comunicativa, com a customização do fórum como laboratório de fala.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384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484784"/>
            <a:ext cx="788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Fórum </a:t>
            </a:r>
            <a:r>
              <a:rPr lang="pt-BR" sz="3200" b="1" i="1" dirty="0">
                <a:latin typeface="+mj-lt"/>
                <a:ea typeface="Cambria" panose="02040503050406030204" pitchFamily="18" charset="0"/>
              </a:rPr>
              <a:t>Moodle</a:t>
            </a:r>
            <a:r>
              <a:rPr lang="pt-BR" sz="3200" b="1" dirty="0">
                <a:latin typeface="+mj-lt"/>
                <a:ea typeface="Cambria" panose="02040503050406030204" pitchFamily="18" charset="0"/>
              </a:rPr>
              <a:t> como Laboratório de Fala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99592" y="2420888"/>
            <a:ext cx="79388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Realização de sete fóruns, disponibilizados progressivamente, durante o curso.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 tutor iniciava o fórum com um vídeo, mostrando o que esperava dos alunos.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Focado no desenvolvimento da habilidade de fala.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 aluno produz, não simplesmente repete.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Envio de áudio por tutores e alunos.</a:t>
            </a:r>
          </a:p>
        </p:txBody>
      </p:sp>
    </p:spTree>
    <p:extLst>
      <p:ext uri="{BB962C8B-B14F-4D97-AF65-F5344CB8AC3E}">
        <p14:creationId xmlns:p14="http://schemas.microsoft.com/office/powerpoint/2010/main" val="321406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43658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3200" b="1">
                <a:latin typeface="+mj-lt"/>
                <a:ea typeface="Cambria" panose="02040503050406030204" pitchFamily="18" charset="0"/>
              </a:defRPr>
            </a:lvl1pPr>
          </a:lstStyle>
          <a:p>
            <a:r>
              <a:rPr lang="pt-BR" dirty="0"/>
              <a:t>Desafios e Progressos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3854997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Reaprendendo a usar a plataforma - no Fórum somente era admitida a interação por meio da linguagem oral.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67744" y="4685994"/>
            <a:ext cx="60486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“No começo também a comunicação era praticamente toda em inglês.... o que achei bem complicado...”. “Era difícil não querer escrever, seria mais fácil eu traduzir na internet e postar do que falar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(Depoimento de aluno)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5576" y="234888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Customizando o Fórum como Laboratório de Fala – decisões técnicas. 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327656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Selecionando tutores fluentes na língua. </a:t>
            </a:r>
          </a:p>
        </p:txBody>
      </p:sp>
    </p:spTree>
    <p:extLst>
      <p:ext uri="{BB962C8B-B14F-4D97-AF65-F5344CB8AC3E}">
        <p14:creationId xmlns:p14="http://schemas.microsoft.com/office/powerpoint/2010/main" val="190282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7524" y="1894329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Vencendo a timidez- maior desenvoltura na participação dos sujeitos nesse laboratório de fala virtual.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91680" y="2801526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eu sempre tive vergonha de falar nos cursos que já fiz. No fórum eu pude produzir sem que ninguém me olhasse, e ainda pude saber exatamente o que eu precisava melhorar na pronúncia, pois o tutor me encaminhava feedbacks para cada áudio que eu enviava</a:t>
            </a: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(Depoimento de aluna).</a:t>
            </a: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t-B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35696" y="5642778"/>
            <a:ext cx="66247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“...senti que desenvolvi bastante tanto a pronuncia quanto a habilidade auditiva da língua...” (Depoimento de aluna).</a:t>
            </a:r>
            <a:endParaRPr lang="pt-BR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7524" y="4488616"/>
            <a:ext cx="84249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Consolidação da metodologia – uso de áudios mais longos, uso de vocabulário trabalhado nas videoaulas aplicando-os em diferentes estruturas gramaticais.</a:t>
            </a:r>
            <a:endParaRPr lang="pt-BR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1263388"/>
            <a:ext cx="7956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Desafios e </a:t>
            </a:r>
            <a:r>
              <a:rPr lang="pt-BR" sz="3200" b="1" dirty="0" smtClean="0">
                <a:latin typeface="+mj-lt"/>
                <a:ea typeface="Cambria" panose="02040503050406030204" pitchFamily="18" charset="0"/>
              </a:rPr>
              <a:t>progressos</a:t>
            </a:r>
            <a:endParaRPr lang="pt-BR" sz="3200" b="1" dirty="0"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9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6408" y="1340768"/>
            <a:ext cx="819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ea typeface="Cambria" panose="02040503050406030204" pitchFamily="18" charset="0"/>
              </a:rPr>
              <a:t>Conclusões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86409" y="206047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ea typeface="Times New Roman" panose="02020603050405020304" pitchFamily="18" charset="0"/>
                <a:cs typeface="Sakkal Majalla" pitchFamily="2" charset="-78"/>
              </a:rPr>
              <a:t>O Fórum como Laboratório de Fala, através de postagem de áudios, desenvolveu no aluno não somente o aspecto da fala, mas, primordialmente, a comunicação. </a:t>
            </a:r>
            <a:endParaRPr lang="pt-BR" sz="2400" dirty="0">
              <a:cs typeface="Sakkal Majalla" pitchFamily="2" charset="-78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311860" y="3560446"/>
            <a:ext cx="2700300" cy="28931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500" dirty="0">
                <a:ea typeface="Cambria" panose="02040503050406030204" pitchFamily="18" charset="0"/>
              </a:rPr>
              <a:t>O papel dos tutores com seus feedbacks em forma de áudio foi determinante para o progresso dos estudantes.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539552" y="3560446"/>
            <a:ext cx="2520280" cy="2923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300" dirty="0">
                <a:ea typeface="Cambria" panose="02040503050406030204" pitchFamily="18" charset="0"/>
              </a:rPr>
              <a:t>A participação no Fórum  era integrada com todos os conteúdos apresentados nas demais ferramentas do AVA.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230774" y="3522099"/>
            <a:ext cx="2448272" cy="27853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500" dirty="0">
                <a:ea typeface="Cambria" panose="02040503050406030204" pitchFamily="18" charset="0"/>
              </a:rPr>
              <a:t>A customização do Fórum mostrou-se inovadora e eficiente para aprendizagem da língua inglesa. </a:t>
            </a:r>
          </a:p>
        </p:txBody>
      </p:sp>
    </p:spTree>
    <p:extLst>
      <p:ext uri="{BB962C8B-B14F-4D97-AF65-F5344CB8AC3E}">
        <p14:creationId xmlns:p14="http://schemas.microsoft.com/office/powerpoint/2010/main" val="3329563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682</Words>
  <Application>Microsoft Office PowerPoint</Application>
  <PresentationFormat>Apresentação na tela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Sakkal Majalla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Lady lady</cp:lastModifiedBy>
  <cp:revision>37</cp:revision>
  <dcterms:created xsi:type="dcterms:W3CDTF">2014-07-31T15:12:21Z</dcterms:created>
  <dcterms:modified xsi:type="dcterms:W3CDTF">2018-10-02T01:27:32Z</dcterms:modified>
</cp:coreProperties>
</file>