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95" r:id="rId4"/>
    <p:sldId id="296" r:id="rId5"/>
    <p:sldId id="282" r:id="rId6"/>
    <p:sldId id="283" r:id="rId7"/>
    <p:sldId id="271" r:id="rId8"/>
    <p:sldId id="297" r:id="rId9"/>
    <p:sldId id="298" r:id="rId10"/>
    <p:sldId id="272" r:id="rId11"/>
    <p:sldId id="279" r:id="rId12"/>
    <p:sldId id="273" r:id="rId13"/>
    <p:sldId id="299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3399"/>
    <a:srgbClr val="FF9900"/>
    <a:srgbClr val="33CC33"/>
    <a:srgbClr val="99CC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>
      <p:cViewPr>
        <p:scale>
          <a:sx n="84" d="100"/>
          <a:sy n="84" d="100"/>
        </p:scale>
        <p:origin x="324" y="270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pt-BR"/>
              <a:pPr/>
              <a:t>03/10/18</a:t>
            </a:fld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pt-BR"/>
              <a:pPr/>
              <a:t>03/10/18</a:t>
            </a:fld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Clique para editar o texto mestre</a:t>
            </a:r>
          </a:p>
          <a:p>
            <a:pPr lvl="1"/>
            <a:r>
              <a:rPr/>
              <a:t>Segundo nível</a:t>
            </a:r>
          </a:p>
          <a:p>
            <a:pPr lvl="2"/>
            <a:r>
              <a:rPr/>
              <a:t>Terceiro nível</a:t>
            </a:r>
          </a:p>
          <a:p>
            <a:pPr lvl="3"/>
            <a:r>
              <a:rPr/>
              <a:t>Quarto nível</a:t>
            </a:r>
          </a:p>
          <a:p>
            <a:pPr lvl="4"/>
            <a:r>
              <a:rPr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dirty="0">
              <a:solidFill>
                <a:schemeClr val="lt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t-BR" noProof="0" smtClean="0"/>
              <a:pPr/>
              <a:t>03/10/18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t-BR" noProof="0" smtClean="0"/>
              <a:pPr/>
              <a:t>03/10/18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t-BR" noProof="0" smtClean="0"/>
              <a:pPr/>
              <a:t>03/10/18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t-BR" noProof="0" smtClean="0"/>
              <a:pPr/>
              <a:t>03/10/18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t-BR" noProof="0" smtClean="0"/>
              <a:pPr/>
              <a:t>03/10/18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t-BR" noProof="0" smtClean="0"/>
              <a:pPr/>
              <a:t>03/10/18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t-BR" noProof="0" smtClean="0"/>
              <a:pPr/>
              <a:t>03/10/18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t-BR" noProof="0" smtClean="0"/>
              <a:pPr/>
              <a:t>03/10/18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t-BR" noProof="0" smtClean="0"/>
              <a:pPr/>
              <a:t>03/10/18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t-BR" noProof="0" smtClean="0"/>
              <a:pPr/>
              <a:t>03/10/18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dirty="0" smtClean="0"/>
              <a:t>Clique para editar 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pt-BR" noProof="0" smtClean="0"/>
              <a:pPr/>
              <a:t>03/10/18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412350" y="830293"/>
            <a:ext cx="11345567" cy="321995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500" b="1" dirty="0">
                <a:solidFill>
                  <a:srgbClr val="002060"/>
                </a:solidFill>
                <a:latin typeface="DJB Chalk It Up" panose="02000500000000000000" pitchFamily="2" charset="0"/>
              </a:rPr>
              <a:t>PÓS-GRADUAÇÃO LATO SENSU: AS OBSCURIDADES DA RESOLUÇÃO CNE Nº 1/2018</a:t>
            </a:r>
            <a:endParaRPr lang="pt-BR" sz="4500" b="1" dirty="0">
              <a:solidFill>
                <a:srgbClr val="002060"/>
              </a:solidFill>
              <a:latin typeface="DJB Chalk It Up" panose="02000500000000000000" pitchFamily="2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5" b="20604"/>
          <a:stretch/>
        </p:blipFill>
        <p:spPr>
          <a:xfrm>
            <a:off x="117748" y="5593611"/>
            <a:ext cx="1591033" cy="102735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172" y="5457834"/>
            <a:ext cx="4146079" cy="129891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078939" y="4412622"/>
            <a:ext cx="396044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Prof. Me. Evandro Ribeiro</a:t>
            </a:r>
          </a:p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ead@claretiano.edu.br</a:t>
            </a:r>
            <a:endParaRPr lang="pt-BR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SANTOS JR Consultoria Educac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892" y="5894507"/>
            <a:ext cx="134302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5" b="20604"/>
          <a:stretch/>
        </p:blipFill>
        <p:spPr>
          <a:xfrm>
            <a:off x="10414892" y="5589240"/>
            <a:ext cx="1591033" cy="10273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33772" y="692696"/>
            <a:ext cx="1138484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b="1" dirty="0" err="1" smtClean="0">
                <a:solidFill>
                  <a:srgbClr val="002060"/>
                </a:solidFill>
                <a:latin typeface="DJB Chalk It Up" panose="02000500000000000000" pitchFamily="2" charset="0"/>
              </a:rPr>
              <a:t>Estagnação</a:t>
            </a:r>
            <a:r>
              <a:rPr lang="en-US" sz="3600" b="1" dirty="0" smtClean="0">
                <a:solidFill>
                  <a:srgbClr val="002060"/>
                </a:solidFill>
                <a:latin typeface="DJB Chalk It Up" panose="02000500000000000000" pitchFamily="2" charset="0"/>
              </a:rPr>
              <a:t> da </a:t>
            </a:r>
            <a:r>
              <a:rPr lang="en-US" sz="3600" b="1" dirty="0" err="1" smtClean="0">
                <a:solidFill>
                  <a:srgbClr val="002060"/>
                </a:solidFill>
                <a:latin typeface="DJB Chalk It Up" panose="02000500000000000000" pitchFamily="2" charset="0"/>
              </a:rPr>
              <a:t>expansão</a:t>
            </a:r>
            <a:r>
              <a:rPr lang="en-US" sz="3600" b="1" dirty="0" smtClean="0">
                <a:solidFill>
                  <a:srgbClr val="002060"/>
                </a:solidFill>
                <a:latin typeface="DJB Chalk It Up" panose="02000500000000000000" pitchFamily="2" charset="0"/>
              </a:rPr>
              <a:t> da </a:t>
            </a:r>
            <a:r>
              <a:rPr lang="en-US" sz="3600" b="1" dirty="0" err="1" smtClean="0">
                <a:solidFill>
                  <a:srgbClr val="002060"/>
                </a:solidFill>
                <a:latin typeface="DJB Chalk It Up" panose="02000500000000000000" pitchFamily="2" charset="0"/>
              </a:rPr>
              <a:t>EaD</a:t>
            </a:r>
            <a:r>
              <a:rPr lang="en-US" sz="3600" b="1" dirty="0" smtClean="0">
                <a:solidFill>
                  <a:srgbClr val="002060"/>
                </a:solidFill>
                <a:latin typeface="DJB Chalk It Up" panose="02000500000000000000" pitchFamily="2" charset="0"/>
              </a:rPr>
              <a:t>;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b="1" dirty="0" smtClean="0">
                <a:solidFill>
                  <a:srgbClr val="002060"/>
                </a:solidFill>
                <a:latin typeface="DJB Chalk It Up" panose="02000500000000000000" pitchFamily="2" charset="0"/>
              </a:rPr>
              <a:t>Liberdade para </a:t>
            </a:r>
            <a:r>
              <a:rPr lang="en-US" sz="3600" b="1" dirty="0" err="1" smtClean="0">
                <a:solidFill>
                  <a:srgbClr val="002060"/>
                </a:solidFill>
                <a:latin typeface="DJB Chalk It Up" panose="02000500000000000000" pitchFamily="2" charset="0"/>
              </a:rPr>
              <a:t>oferta</a:t>
            </a:r>
            <a:r>
              <a:rPr lang="en-US" sz="3600" b="1" dirty="0" smtClean="0">
                <a:solidFill>
                  <a:srgbClr val="002060"/>
                </a:solidFill>
                <a:latin typeface="DJB Chalk It Up" panose="02000500000000000000" pitchFamily="2" charset="0"/>
              </a:rPr>
              <a:t> de </a:t>
            </a:r>
            <a:r>
              <a:rPr lang="en-US" sz="3600" b="1" dirty="0" err="1" smtClean="0">
                <a:solidFill>
                  <a:srgbClr val="002060"/>
                </a:solidFill>
                <a:latin typeface="DJB Chalk It Up" panose="02000500000000000000" pitchFamily="2" charset="0"/>
              </a:rPr>
              <a:t>pós</a:t>
            </a:r>
            <a:r>
              <a:rPr lang="en-US" sz="3600" b="1" dirty="0" smtClean="0">
                <a:solidFill>
                  <a:srgbClr val="002060"/>
                </a:solidFill>
                <a:latin typeface="DJB Chalk It Up" panose="020005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DJB Chalk It Up" panose="02000500000000000000" pitchFamily="2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DJB Chalk It Up" panose="02000500000000000000" pitchFamily="2" charset="0"/>
              </a:rPr>
              <a:t> polos </a:t>
            </a:r>
            <a:r>
              <a:rPr lang="en-US" sz="3600" b="1" dirty="0" err="1" smtClean="0">
                <a:solidFill>
                  <a:srgbClr val="002060"/>
                </a:solidFill>
                <a:latin typeface="DJB Chalk It Up" panose="02000500000000000000" pitchFamily="2" charset="0"/>
              </a:rPr>
              <a:t>não</a:t>
            </a:r>
            <a:r>
              <a:rPr lang="en-US" sz="3600" b="1" dirty="0" smtClean="0">
                <a:solidFill>
                  <a:srgbClr val="002060"/>
                </a:solidFill>
                <a:latin typeface="DJB Chalk It Up" panose="020005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DJB Chalk It Up" panose="02000500000000000000" pitchFamily="2" charset="0"/>
              </a:rPr>
              <a:t>credenciados</a:t>
            </a:r>
            <a:r>
              <a:rPr lang="en-US" sz="3600" b="1" dirty="0" smtClean="0">
                <a:solidFill>
                  <a:srgbClr val="002060"/>
                </a:solidFill>
                <a:latin typeface="DJB Chalk It Up" panose="02000500000000000000" pitchFamily="2" charset="0"/>
              </a:rPr>
              <a:t>;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b="1" dirty="0" err="1" smtClean="0">
                <a:solidFill>
                  <a:srgbClr val="002060"/>
                </a:solidFill>
                <a:latin typeface="DJB Chalk It Up" panose="02000500000000000000" pitchFamily="2" charset="0"/>
              </a:rPr>
              <a:t>Oferta</a:t>
            </a:r>
            <a:r>
              <a:rPr lang="en-US" sz="3600" b="1" dirty="0" smtClean="0">
                <a:solidFill>
                  <a:srgbClr val="002060"/>
                </a:solidFill>
                <a:latin typeface="DJB Chalk It Up" panose="020005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DJB Chalk It Up" panose="02000500000000000000" pitchFamily="2" charset="0"/>
              </a:rPr>
              <a:t>dinâmica</a:t>
            </a:r>
            <a:r>
              <a:rPr lang="en-US" sz="3600" b="1" dirty="0" smtClean="0">
                <a:solidFill>
                  <a:srgbClr val="002060"/>
                </a:solidFill>
                <a:latin typeface="DJB Chalk It Up" panose="02000500000000000000" pitchFamily="2" charset="0"/>
              </a:rPr>
              <a:t>;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b="1" dirty="0" err="1" smtClean="0">
                <a:solidFill>
                  <a:srgbClr val="002060"/>
                </a:solidFill>
                <a:latin typeface="DJB Chalk It Up" panose="02000500000000000000" pitchFamily="2" charset="0"/>
              </a:rPr>
              <a:t>Estrutura</a:t>
            </a:r>
            <a:r>
              <a:rPr lang="en-US" sz="3600" b="1" dirty="0" smtClean="0">
                <a:solidFill>
                  <a:srgbClr val="002060"/>
                </a:solidFill>
                <a:latin typeface="DJB Chalk It Up" panose="020005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DJB Chalk It Up" panose="02000500000000000000" pitchFamily="2" charset="0"/>
              </a:rPr>
              <a:t>enxuta</a:t>
            </a:r>
            <a:r>
              <a:rPr lang="en-US" sz="3600" b="1" dirty="0" smtClean="0">
                <a:solidFill>
                  <a:srgbClr val="002060"/>
                </a:solidFill>
                <a:latin typeface="DJB Chalk It Up" panose="02000500000000000000" pitchFamily="2" charset="0"/>
              </a:rPr>
              <a:t>;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b="1" dirty="0" smtClean="0">
                <a:solidFill>
                  <a:srgbClr val="002060"/>
                </a:solidFill>
                <a:latin typeface="DJB Chalk It Up" panose="02000500000000000000" pitchFamily="2" charset="0"/>
              </a:rPr>
              <a:t>*</a:t>
            </a:r>
            <a:r>
              <a:rPr lang="en-US" sz="3600" b="1" dirty="0" err="1" smtClean="0">
                <a:solidFill>
                  <a:srgbClr val="002060"/>
                </a:solidFill>
                <a:latin typeface="DJB Chalk It Up" panose="02000500000000000000" pitchFamily="2" charset="0"/>
              </a:rPr>
              <a:t>Turmas</a:t>
            </a:r>
            <a:r>
              <a:rPr lang="en-US" sz="3600" b="1" dirty="0" smtClean="0">
                <a:solidFill>
                  <a:srgbClr val="002060"/>
                </a:solidFill>
                <a:latin typeface="DJB Chalk It Up" panose="020005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DJB Chalk It Up" panose="02000500000000000000" pitchFamily="2" charset="0"/>
              </a:rPr>
              <a:t>mistas</a:t>
            </a:r>
            <a:r>
              <a:rPr lang="en-US" sz="3600" b="1" dirty="0" smtClean="0">
                <a:solidFill>
                  <a:srgbClr val="002060"/>
                </a:solidFill>
                <a:latin typeface="DJB Chalk It Up" panose="02000500000000000000" pitchFamily="2" charset="0"/>
              </a:rPr>
              <a:t>;</a:t>
            </a:r>
            <a:endParaRPr lang="en-US" sz="3600" b="1" dirty="0">
              <a:solidFill>
                <a:srgbClr val="002060"/>
              </a:solidFill>
              <a:latin typeface="DJB Chalk It Up" panose="02000500000000000000" pitchFamily="2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b="1" dirty="0" err="1" smtClean="0">
                <a:solidFill>
                  <a:srgbClr val="002060"/>
                </a:solidFill>
                <a:latin typeface="DJB Chalk It Up" panose="02000500000000000000" pitchFamily="2" charset="0"/>
              </a:rPr>
              <a:t>Poucos</a:t>
            </a:r>
            <a:r>
              <a:rPr lang="en-US" sz="3600" b="1" dirty="0" smtClean="0">
                <a:solidFill>
                  <a:srgbClr val="002060"/>
                </a:solidFill>
                <a:latin typeface="DJB Chalk It Up" panose="020005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DJB Chalk It Up" panose="02000500000000000000" pitchFamily="2" charset="0"/>
              </a:rPr>
              <a:t>encontros</a:t>
            </a:r>
            <a:r>
              <a:rPr lang="en-US" sz="3600" b="1" dirty="0" smtClean="0">
                <a:solidFill>
                  <a:srgbClr val="002060"/>
                </a:solidFill>
                <a:latin typeface="DJB Chalk It Up" panose="020005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DJB Chalk It Up" panose="02000500000000000000" pitchFamily="2" charset="0"/>
              </a:rPr>
              <a:t>presenciais</a:t>
            </a:r>
            <a:r>
              <a:rPr lang="en-US" sz="3600" b="1" dirty="0">
                <a:solidFill>
                  <a:srgbClr val="002060"/>
                </a:solidFill>
                <a:latin typeface="DJB Chalk It Up" panose="02000500000000000000" pitchFamily="2" charset="0"/>
              </a:rPr>
              <a:t>.</a:t>
            </a:r>
            <a:endParaRPr lang="pt-BR" sz="3600" b="1" dirty="0">
              <a:solidFill>
                <a:srgbClr val="002060"/>
              </a:solidFill>
              <a:latin typeface="DJB Chalk It Up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71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5" b="20604"/>
          <a:stretch/>
        </p:blipFill>
        <p:spPr>
          <a:xfrm>
            <a:off x="117748" y="5733255"/>
            <a:ext cx="1591033" cy="102735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4726260" y="2780928"/>
            <a:ext cx="31802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JB Chalk It Up" panose="02000500000000000000" pitchFamily="2" charset="0"/>
              </a:rPr>
              <a:t>Desafios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JB Chalk It Up" panose="02000500000000000000" pitchFamily="2" charset="0"/>
              </a:rPr>
              <a:t>?</a:t>
            </a:r>
            <a:endParaRPr lang="pt-BR" sz="6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JB Chalk It Up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3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5" b="20604"/>
          <a:stretch/>
        </p:blipFill>
        <p:spPr>
          <a:xfrm>
            <a:off x="117748" y="5733255"/>
            <a:ext cx="1591033" cy="102735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4582244" y="1916832"/>
            <a:ext cx="34163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JB Chalk It Up" panose="02000500000000000000" pitchFamily="2" charset="0"/>
              </a:rPr>
              <a:t>Grato</a:t>
            </a:r>
            <a:r>
              <a:rPr lang="en-US" sz="9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JB Chalk It Up" panose="02000500000000000000" pitchFamily="2" charset="0"/>
              </a:rPr>
              <a:t>!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750596" y="4797152"/>
            <a:ext cx="396044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Prof. Me. Evandro Ribeiro</a:t>
            </a:r>
          </a:p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ead@claretiano.edu.br</a:t>
            </a:r>
            <a:endParaRPr lang="pt-B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2642563"/>
            <a:ext cx="5400512" cy="256149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404" y="188640"/>
            <a:ext cx="5905500" cy="4276725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8254652" y="2327002"/>
            <a:ext cx="864096" cy="5979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302062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1052736"/>
            <a:ext cx="10058400" cy="516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89756" y="116632"/>
            <a:ext cx="3142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JB Chalk It Up" panose="02000500000000000000" pitchFamily="2" charset="0"/>
              </a:rPr>
              <a:t>Como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JB Chalk It Up" panose="02000500000000000000" pitchFamily="2" charset="0"/>
              </a:rPr>
              <a:t>estamos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JB Chalk It Up" panose="02000500000000000000" pitchFamily="2" charset="0"/>
              </a:rPr>
              <a:t>?</a:t>
            </a:r>
            <a:endParaRPr lang="pt-BR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JB Chalk It Up" panose="02000500000000000000" pitchFamily="2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5" b="20604"/>
          <a:stretch/>
        </p:blipFill>
        <p:spPr>
          <a:xfrm>
            <a:off x="117748" y="5733255"/>
            <a:ext cx="1591033" cy="102735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33772" y="1033977"/>
            <a:ext cx="1054166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002060"/>
                </a:solidFill>
                <a:latin typeface="DJB Chalk It Up" panose="02000500000000000000" pitchFamily="2" charset="0"/>
              </a:rPr>
              <a:t>- 21.000 </a:t>
            </a:r>
            <a:r>
              <a:rPr lang="en-US" sz="4800" b="1" dirty="0" err="1" smtClean="0">
                <a:solidFill>
                  <a:srgbClr val="002060"/>
                </a:solidFill>
                <a:latin typeface="DJB Chalk It Up" panose="02000500000000000000" pitchFamily="2" charset="0"/>
              </a:rPr>
              <a:t>alunos</a:t>
            </a:r>
            <a:r>
              <a:rPr lang="en-US" sz="4800" b="1" dirty="0" smtClean="0">
                <a:solidFill>
                  <a:srgbClr val="002060"/>
                </a:solidFill>
                <a:latin typeface="DJB Chalk It Up" panose="02000500000000000000" pitchFamily="2" charset="0"/>
              </a:rPr>
              <a:t> – </a:t>
            </a:r>
            <a:r>
              <a:rPr lang="en-US" sz="4800" b="1" dirty="0" err="1" smtClean="0">
                <a:solidFill>
                  <a:srgbClr val="002060"/>
                </a:solidFill>
                <a:latin typeface="DJB Chalk It Up" panose="02000500000000000000" pitchFamily="2" charset="0"/>
              </a:rPr>
              <a:t>cursos</a:t>
            </a:r>
            <a:r>
              <a:rPr lang="en-US" sz="4800" b="1" dirty="0" smtClean="0">
                <a:solidFill>
                  <a:srgbClr val="002060"/>
                </a:solidFill>
                <a:latin typeface="DJB Chalk It Up" panose="02000500000000000000" pitchFamily="2" charset="0"/>
              </a:rPr>
              <a:t> de </a:t>
            </a:r>
            <a:r>
              <a:rPr lang="en-US" sz="4800" b="1" dirty="0" err="1" smtClean="0">
                <a:solidFill>
                  <a:srgbClr val="002060"/>
                </a:solidFill>
                <a:latin typeface="DJB Chalk It Up" panose="02000500000000000000" pitchFamily="2" charset="0"/>
              </a:rPr>
              <a:t>graduação</a:t>
            </a:r>
            <a:r>
              <a:rPr lang="en-US" sz="4800" b="1" dirty="0" smtClean="0">
                <a:solidFill>
                  <a:srgbClr val="002060"/>
                </a:solidFill>
                <a:latin typeface="DJB Chalk It Up" panose="02000500000000000000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002060"/>
                </a:solidFill>
                <a:latin typeface="DJB Chalk It Up" panose="02000500000000000000" pitchFamily="2" charset="0"/>
              </a:rPr>
              <a:t>- 2.000 </a:t>
            </a:r>
            <a:r>
              <a:rPr lang="en-US" sz="4800" b="1" dirty="0" err="1" smtClean="0">
                <a:solidFill>
                  <a:srgbClr val="002060"/>
                </a:solidFill>
                <a:latin typeface="DJB Chalk It Up" panose="02000500000000000000" pitchFamily="2" charset="0"/>
              </a:rPr>
              <a:t>alunos</a:t>
            </a:r>
            <a:r>
              <a:rPr lang="en-US" sz="4800" b="1" dirty="0" smtClean="0">
                <a:solidFill>
                  <a:srgbClr val="002060"/>
                </a:solidFill>
                <a:latin typeface="DJB Chalk It Up" panose="02000500000000000000" pitchFamily="2" charset="0"/>
              </a:rPr>
              <a:t> – </a:t>
            </a:r>
            <a:r>
              <a:rPr lang="en-US" sz="4800" b="1" dirty="0" err="1" smtClean="0">
                <a:solidFill>
                  <a:srgbClr val="002060"/>
                </a:solidFill>
                <a:latin typeface="DJB Chalk It Up" panose="02000500000000000000" pitchFamily="2" charset="0"/>
              </a:rPr>
              <a:t>cursos</a:t>
            </a:r>
            <a:r>
              <a:rPr lang="en-US" sz="4800" b="1" dirty="0" smtClean="0">
                <a:solidFill>
                  <a:srgbClr val="002060"/>
                </a:solidFill>
                <a:latin typeface="DJB Chalk It Up" panose="02000500000000000000" pitchFamily="2" charset="0"/>
              </a:rPr>
              <a:t> de </a:t>
            </a:r>
            <a:r>
              <a:rPr lang="en-US" sz="4800" b="1" dirty="0" err="1" smtClean="0">
                <a:solidFill>
                  <a:srgbClr val="002060"/>
                </a:solidFill>
                <a:latin typeface="DJB Chalk It Up" panose="02000500000000000000" pitchFamily="2" charset="0"/>
              </a:rPr>
              <a:t>pós</a:t>
            </a:r>
            <a:r>
              <a:rPr lang="en-US" sz="4800" b="1" dirty="0" smtClean="0">
                <a:solidFill>
                  <a:srgbClr val="002060"/>
                </a:solidFill>
                <a:latin typeface="DJB Chalk It Up" panose="020005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DJB Chalk It Up" panose="02000500000000000000" pitchFamily="2" charset="0"/>
              </a:rPr>
              <a:t>graduação</a:t>
            </a:r>
            <a:r>
              <a:rPr lang="en-US" sz="4800" b="1" dirty="0" smtClean="0">
                <a:solidFill>
                  <a:srgbClr val="002060"/>
                </a:solidFill>
                <a:latin typeface="DJB Chalk It Up" panose="02000500000000000000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002060"/>
                </a:solidFill>
                <a:latin typeface="DJB Chalk It Up" panose="02000500000000000000" pitchFamily="2" charset="0"/>
              </a:rPr>
              <a:t>- 112 polos no </a:t>
            </a:r>
            <a:r>
              <a:rPr lang="en-US" sz="4800" b="1" dirty="0" err="1" smtClean="0">
                <a:solidFill>
                  <a:srgbClr val="002060"/>
                </a:solidFill>
                <a:latin typeface="DJB Chalk It Up" panose="02000500000000000000" pitchFamily="2" charset="0"/>
              </a:rPr>
              <a:t>Brasil</a:t>
            </a:r>
            <a:r>
              <a:rPr lang="en-US" sz="4800" b="1" dirty="0" smtClean="0">
                <a:solidFill>
                  <a:srgbClr val="002060"/>
                </a:solidFill>
                <a:latin typeface="DJB Chalk It Up" panose="02000500000000000000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002060"/>
                </a:solidFill>
                <a:latin typeface="DJB Chalk It Up" panose="02000500000000000000" pitchFamily="2" charset="0"/>
              </a:rPr>
              <a:t>- 5 polos no exterior;</a:t>
            </a:r>
          </a:p>
        </p:txBody>
      </p:sp>
    </p:spTree>
    <p:extLst>
      <p:ext uri="{BB962C8B-B14F-4D97-AF65-F5344CB8AC3E}">
        <p14:creationId xmlns:p14="http://schemas.microsoft.com/office/powerpoint/2010/main" val="403817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5" b="20604"/>
          <a:stretch/>
        </p:blipFill>
        <p:spPr>
          <a:xfrm>
            <a:off x="117748" y="5733255"/>
            <a:ext cx="1591033" cy="102735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004" y="188640"/>
            <a:ext cx="7775457" cy="6384955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  <p:cxnSp>
        <p:nvCxnSpPr>
          <p:cNvPr id="5" name="Conector de seta reta 4"/>
          <p:cNvCxnSpPr/>
          <p:nvPr/>
        </p:nvCxnSpPr>
        <p:spPr>
          <a:xfrm>
            <a:off x="4006180" y="4365104"/>
            <a:ext cx="1152128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89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5" b="20604"/>
          <a:stretch/>
        </p:blipFill>
        <p:spPr>
          <a:xfrm>
            <a:off x="117748" y="5733255"/>
            <a:ext cx="1591033" cy="10273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89756" y="116632"/>
            <a:ext cx="2199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JB Chalk It Up" panose="02000500000000000000" pitchFamily="2" charset="0"/>
              </a:rPr>
              <a:t>Trajetória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JB Chalk It Up" panose="02000500000000000000" pitchFamily="2" charset="0"/>
              </a:rPr>
              <a:t>:</a:t>
            </a:r>
            <a:endParaRPr lang="pt-BR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JB Chalk It Up" panose="02000500000000000000" pitchFamily="2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8" y="260648"/>
            <a:ext cx="6840761" cy="6399422"/>
          </a:xfrm>
          <a:prstGeom prst="rect">
            <a:avLst/>
          </a:prstGeom>
          <a:ln w="762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5" b="20604"/>
          <a:stretch/>
        </p:blipFill>
        <p:spPr>
          <a:xfrm>
            <a:off x="117748" y="5733255"/>
            <a:ext cx="1591033" cy="10273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89756" y="116632"/>
            <a:ext cx="2199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JB Chalk It Up" panose="02000500000000000000" pitchFamily="2" charset="0"/>
              </a:rPr>
              <a:t>Trajetória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JB Chalk It Up" panose="02000500000000000000" pitchFamily="2" charset="0"/>
              </a:rPr>
              <a:t>:</a:t>
            </a:r>
            <a:endParaRPr lang="pt-BR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JB Chalk It Up" panose="02000500000000000000" pitchFamily="2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775" y="260648"/>
            <a:ext cx="7336494" cy="6336704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93927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5" b="20604"/>
          <a:stretch/>
        </p:blipFill>
        <p:spPr>
          <a:xfrm>
            <a:off x="117748" y="5733255"/>
            <a:ext cx="1591033" cy="10273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89756" y="116632"/>
            <a:ext cx="2199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JB Chalk It Up" panose="02000500000000000000" pitchFamily="2" charset="0"/>
              </a:rPr>
              <a:t>Trajetória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JB Chalk It Up" panose="02000500000000000000" pitchFamily="2" charset="0"/>
              </a:rPr>
              <a:t>:</a:t>
            </a:r>
            <a:endParaRPr lang="pt-BR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JB Chalk It Up" panose="02000500000000000000" pitchFamily="2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44" y="204162"/>
            <a:ext cx="7200800" cy="6424756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12046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2964" y="5805264"/>
            <a:ext cx="955347" cy="95534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5" b="20604"/>
          <a:stretch/>
        </p:blipFill>
        <p:spPr>
          <a:xfrm>
            <a:off x="117748" y="5733255"/>
            <a:ext cx="1591033" cy="102735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485900" y="2492896"/>
            <a:ext cx="102098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JB Chalk It Up" panose="02000500000000000000" pitchFamily="2" charset="0"/>
              </a:rPr>
              <a:t>Pós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JB Chalk It Up" panose="02000500000000000000" pitchFamily="2" charset="0"/>
              </a:rPr>
              <a:t>-</a:t>
            </a:r>
            <a:r>
              <a:rPr lang="en-US" sz="6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JB Chalk It Up" panose="02000500000000000000" pitchFamily="2" charset="0"/>
              </a:rPr>
              <a:t>graduação</a:t>
            </a:r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JB Chalk It Up" panose="020005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JB Chalk It Up" panose="02000500000000000000" pitchFamily="2" charset="0"/>
              </a:rPr>
              <a:t>como</a:t>
            </a:r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JB Chalk It Up" panose="020005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JB Chalk It Up" panose="02000500000000000000" pitchFamily="2" charset="0"/>
              </a:rPr>
              <a:t>estratégia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JB Chalk It Up" panose="02000500000000000000" pitchFamily="2" charset="0"/>
              </a:rPr>
              <a:t>!</a:t>
            </a:r>
            <a:endParaRPr lang="pt-BR" sz="6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JB Chalk It Up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59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World_16x9_TP102804890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F82C9C4-2692-4B1B-A31E-74DCE209CE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Série de mapas do mundo, apresentação do mundo (widescreen)</Template>
  <TotalTime>0</TotalTime>
  <Words>101</Words>
  <Application>Microsoft Office PowerPoint</Application>
  <PresentationFormat>Personalizar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DJB Chalk It Up</vt:lpstr>
      <vt:lpstr>Continental_World_16x9_TP102804890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2018-04-25T18:37:17Z</dcterms:created>
  <dcterms:modified xsi:type="dcterms:W3CDTF">2018-10-04T12:32:38Z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