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4086" y="282883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ANIMAÇÃO COMO FERRAMENTA NO PROCESSO DE MEDIAÇÃO DO ENSINO E APRENDIZAGEM DE ALUNOS DA MODALIDADE DE ENSINO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Esp. André Luiz Pinto dos Santos</a:t>
            </a:r>
          </a:p>
          <a:p>
            <a:pPr algn="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Rodrigo Otávio dos Santos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501008"/>
            <a:ext cx="7992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Esp. André Luiz Pinto dos Santos</a:t>
            </a:r>
          </a:p>
          <a:p>
            <a:pPr algn="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andreluizretratista@gmail.com</a:t>
            </a: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Dr. Rodrigo Otávio dos Santos</a:t>
            </a:r>
          </a:p>
          <a:p>
            <a:pPr algn="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rodrigoscama@gmail.com </a:t>
            </a:r>
          </a:p>
        </p:txBody>
      </p:sp>
    </p:spTree>
    <p:extLst>
      <p:ext uri="{BB962C8B-B14F-4D97-AF65-F5344CB8AC3E}">
        <p14:creationId xmlns:p14="http://schemas.microsoft.com/office/powerpoint/2010/main" val="2796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Discutir a linguagem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animação como ferramenta de mediação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quanto aos objetivos: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Exploratória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visa desenvolver, esclarecer, modificar conceitos e ideias, com foco na otimização do problema.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quanto à sua tipologia: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à sua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finalidade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essa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é básica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visa uma reflexão dos conceitos e processos envolvidos, sem uma aplicação direta. 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aos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trata-se de uma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não-experimental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pois há o interesse na compreensão das mediações no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a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natureza das questões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trata-se de uma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bibliográfica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da pesquisa: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Animação,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na modalidade à distância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medição segundo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Vygotsky,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Animação como ferramenta de mediação no processo de ensino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da pesquisa: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Animação,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9718" r="15664" b="21482"/>
          <a:stretch/>
        </p:blipFill>
        <p:spPr bwMode="auto">
          <a:xfrm>
            <a:off x="179512" y="3068960"/>
            <a:ext cx="6411817" cy="35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 t="9796" r="15994" b="21552"/>
          <a:stretch/>
        </p:blipFill>
        <p:spPr bwMode="auto">
          <a:xfrm>
            <a:off x="6156176" y="3068960"/>
            <a:ext cx="2919678" cy="356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6237312"/>
            <a:ext cx="8712968" cy="288032"/>
          </a:xfrm>
          <a:prstGeom prst="rect">
            <a:avLst/>
          </a:prstGeom>
          <a:solidFill>
            <a:srgbClr val="5A2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6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da pesquisa: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na modalidade à distância –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m para aluno do 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475252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da pesquisa: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de medição segundo Vygotsky,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m para mediaÃ§Ã£o segundo Vygots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9"/>
          <a:stretch/>
        </p:blipFill>
        <p:spPr bwMode="auto">
          <a:xfrm>
            <a:off x="179512" y="3140968"/>
            <a:ext cx="8771813" cy="29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49" y="162880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da pesquisa: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Animação como ferramenta de mediação no processo de ensino e aprendizagem,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r="10690"/>
          <a:stretch/>
        </p:blipFill>
        <p:spPr bwMode="auto">
          <a:xfrm>
            <a:off x="899592" y="3430140"/>
            <a:ext cx="2889593" cy="215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11960" y="3469471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Disciplina -&gt; Fundamentos da Linguagem Visual: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Linha (contorno / Forma fechada)</a:t>
            </a:r>
          </a:p>
          <a:p>
            <a:pPr marL="285750" indent="-285750">
              <a:buFontTx/>
              <a:buChar char="-"/>
            </a:pPr>
            <a:r>
              <a:rPr lang="pt-BR" sz="1600" dirty="0" err="1" smtClean="0"/>
              <a:t>Superficie</a:t>
            </a:r>
            <a:endParaRPr lang="pt-BR" sz="1600" dirty="0" smtClean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Principio de movimento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Textura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Tonalidade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82477" y="5661248"/>
            <a:ext cx="2906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err="1"/>
              <a:t>Humorous</a:t>
            </a:r>
            <a:r>
              <a:rPr lang="pt-BR" sz="1200" i="1" dirty="0"/>
              <a:t> </a:t>
            </a:r>
            <a:r>
              <a:rPr lang="pt-BR" sz="1200" i="1" dirty="0" err="1"/>
              <a:t>Phases</a:t>
            </a:r>
            <a:r>
              <a:rPr lang="pt-BR" sz="1200" i="1" dirty="0"/>
              <a:t> </a:t>
            </a:r>
            <a:r>
              <a:rPr lang="pt-BR" sz="1200" i="1" dirty="0" err="1"/>
              <a:t>of</a:t>
            </a:r>
            <a:r>
              <a:rPr lang="pt-BR" sz="1200" i="1" dirty="0"/>
              <a:t> </a:t>
            </a:r>
            <a:r>
              <a:rPr lang="pt-BR" sz="1200" i="1" dirty="0" err="1"/>
              <a:t>Funny</a:t>
            </a:r>
            <a:r>
              <a:rPr lang="pt-BR" sz="1200" i="1" dirty="0"/>
              <a:t> Faces </a:t>
            </a:r>
            <a:r>
              <a:rPr lang="pt-BR" sz="1200" dirty="0"/>
              <a:t>– Fases humorísticas de cara engraçada -  realizado por James Stuart </a:t>
            </a:r>
            <a:r>
              <a:rPr lang="pt-BR" sz="1200" dirty="0" err="1"/>
              <a:t>Blackton</a:t>
            </a:r>
            <a:r>
              <a:rPr lang="pt-BR" sz="1200" dirty="0"/>
              <a:t> em 1906</a:t>
            </a:r>
          </a:p>
        </p:txBody>
      </p:sp>
    </p:spTree>
    <p:extLst>
      <p:ext uri="{BB962C8B-B14F-4D97-AF65-F5344CB8AC3E}">
        <p14:creationId xmlns:p14="http://schemas.microsoft.com/office/powerpoint/2010/main" val="10060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267</Words>
  <Application>Microsoft Office PowerPoint</Application>
  <PresentationFormat>Apresentação na tela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Netto Moreira</cp:lastModifiedBy>
  <cp:revision>23</cp:revision>
  <dcterms:created xsi:type="dcterms:W3CDTF">2014-07-31T15:12:21Z</dcterms:created>
  <dcterms:modified xsi:type="dcterms:W3CDTF">2018-10-04T10:41:33Z</dcterms:modified>
</cp:coreProperties>
</file>