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5" r:id="rId5"/>
    <p:sldId id="270" r:id="rId6"/>
    <p:sldId id="271" r:id="rId7"/>
    <p:sldId id="272" r:id="rId8"/>
    <p:sldId id="274" r:id="rId9"/>
    <p:sldId id="277" r:id="rId10"/>
    <p:sldId id="275" r:id="rId11"/>
    <p:sldId id="278" r:id="rId12"/>
    <p:sldId id="279" r:id="rId13"/>
    <p:sldId id="27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unirec@educ.rec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cife.pe.gov.br/unirec/course/view.php?id=6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BA549A-237F-48BC-90A8-0C3AE22961C1}"/>
              </a:ext>
            </a:extLst>
          </p:cNvPr>
          <p:cNvSpPr txBox="1"/>
          <p:nvPr/>
        </p:nvSpPr>
        <p:spPr>
          <a:xfrm>
            <a:off x="179511" y="2602647"/>
            <a:ext cx="8856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O ENSINO DE LIBRAS EM AMBIENTES VIRTUAIS DE APRENDIZAGEM: UMA EXPERIÊNCIA PIONEIRA NA UNIDADE VIRTUAL DE CURSOS A DISTÂNCIA DA SECRETARIA DE EDUCAÇÃO DO RECIFE – UNIREC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0D0DC6-CDCF-4F42-9890-D2F36AEE54EF}"/>
              </a:ext>
            </a:extLst>
          </p:cNvPr>
          <p:cNvSpPr txBox="1"/>
          <p:nvPr/>
        </p:nvSpPr>
        <p:spPr>
          <a:xfrm>
            <a:off x="2987824" y="5157192"/>
            <a:ext cx="5552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Terezinha Beltrão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A32C167-54A2-4D22-A653-4473E335D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636912"/>
            <a:ext cx="5832258" cy="352839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74AEBAE-6891-4CF2-B3AC-645D2F24688E}"/>
              </a:ext>
            </a:extLst>
          </p:cNvPr>
          <p:cNvSpPr txBox="1"/>
          <p:nvPr/>
        </p:nvSpPr>
        <p:spPr>
          <a:xfrm>
            <a:off x="251520" y="160963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Situação final dos professores/cursistas</a:t>
            </a:r>
          </a:p>
        </p:txBody>
      </p:sp>
    </p:spTree>
    <p:extLst>
      <p:ext uri="{BB962C8B-B14F-4D97-AF65-F5344CB8AC3E}">
        <p14:creationId xmlns:p14="http://schemas.microsoft.com/office/powerpoint/2010/main" val="417872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374AEBAE-6891-4CF2-B3AC-645D2F24688E}"/>
              </a:ext>
            </a:extLst>
          </p:cNvPr>
          <p:cNvSpPr txBox="1"/>
          <p:nvPr/>
        </p:nvSpPr>
        <p:spPr>
          <a:xfrm>
            <a:off x="107504" y="1609636"/>
            <a:ext cx="900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solidFill>
                  <a:schemeClr val="accent2">
                    <a:lumMod val="75000"/>
                  </a:schemeClr>
                </a:solidFill>
              </a:rPr>
              <a:t>Quantidade de atividades realizadas pelos cursistas concluintes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DA0452E-7F08-4C91-B404-416063D67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0" y="2492896"/>
            <a:ext cx="719514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9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374AEBAE-6891-4CF2-B3AC-645D2F24688E}"/>
              </a:ext>
            </a:extLst>
          </p:cNvPr>
          <p:cNvSpPr txBox="1"/>
          <p:nvPr/>
        </p:nvSpPr>
        <p:spPr>
          <a:xfrm>
            <a:off x="251520" y="160963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Média por quantidade de professores/cursistas concluintes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D33E78F-4570-48E9-B669-C3715068D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06" y="2492896"/>
            <a:ext cx="766561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6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05097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UNIDADE VIRTUAL DE CURSOS A DISTÂNCIA</a:t>
            </a: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DA PREFEITURA DO RECIFE</a:t>
            </a:r>
          </a:p>
          <a:p>
            <a:pPr algn="ctr"/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UniRec</a:t>
            </a:r>
          </a:p>
          <a:p>
            <a:pPr algn="ctr"/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unirec@educ.rec.br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Suporte Pedagógico: (81) 3223-3667</a:t>
            </a:r>
          </a:p>
        </p:txBody>
      </p:sp>
    </p:spTree>
    <p:extLst>
      <p:ext uri="{BB962C8B-B14F-4D97-AF65-F5344CB8AC3E}">
        <p14:creationId xmlns:p14="http://schemas.microsoft.com/office/powerpoint/2010/main" val="30852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160B7D7-7B88-4224-8BA7-4229DF416078}"/>
              </a:ext>
            </a:extLst>
          </p:cNvPr>
          <p:cNvSpPr txBox="1"/>
          <p:nvPr/>
        </p:nvSpPr>
        <p:spPr>
          <a:xfrm>
            <a:off x="170453" y="270892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OBJETIVOS: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Promover a disseminação da Língua Brasileira de Sinais – Libras favorecendo a inclusão dos surdos.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Favorecer a inclusão dos estudantes surdos nas escolas públicas municipais.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Incentivar a interação entre surdos e ouvintes.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0FBB0C-75AB-4CBE-9D6C-6440F0BB08ED}"/>
              </a:ext>
            </a:extLst>
          </p:cNvPr>
          <p:cNvSpPr txBox="1"/>
          <p:nvPr/>
        </p:nvSpPr>
        <p:spPr>
          <a:xfrm>
            <a:off x="179512" y="140406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O ENSINO DE LIBRAS EM AMBIENTES VIRTUAIS DE APRENDIZAGEM: UMA EXPERIÊNCIA PIONEIRA NA UNIDADE VIRTUAL DE CURSOS A DISTÂNCIA DA SECRETARIA DE EDUCAÇÃO DO RECIFE – UNIREC</a:t>
            </a:r>
          </a:p>
        </p:txBody>
      </p:sp>
    </p:spTree>
    <p:extLst>
      <p:ext uri="{BB962C8B-B14F-4D97-AF65-F5344CB8AC3E}">
        <p14:creationId xmlns:p14="http://schemas.microsoft.com/office/powerpoint/2010/main" val="105746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160B7D7-7B88-4224-8BA7-4229DF416078}"/>
              </a:ext>
            </a:extLst>
          </p:cNvPr>
          <p:cNvSpPr txBox="1"/>
          <p:nvPr/>
        </p:nvSpPr>
        <p:spPr>
          <a:xfrm>
            <a:off x="251520" y="2708920"/>
            <a:ext cx="8856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PÚBLICO:</a:t>
            </a:r>
          </a:p>
          <a:p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Professores da Educação Básica da Rede Municipal de Ensino do Recife.</a:t>
            </a:r>
          </a:p>
          <a:p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PERÍODO:</a:t>
            </a:r>
          </a:p>
          <a:p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De 31 de outubro de 2017 a 29 de janeiro de</a:t>
            </a:r>
          </a:p>
          <a:p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2018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0FBB0C-75AB-4CBE-9D6C-6440F0BB08ED}"/>
              </a:ext>
            </a:extLst>
          </p:cNvPr>
          <p:cNvSpPr txBox="1"/>
          <p:nvPr/>
        </p:nvSpPr>
        <p:spPr>
          <a:xfrm>
            <a:off x="179512" y="140406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O ENSINO DE LIBRAS EM AMBIENTES VIRTUAIS DE APRENDIZAGEM: UMA EXPERIÊNCIA PIONEIRA NA UNIDADE VIRTUAL DE CURSOS A DISTÂNCIA DA SECRETARIA DE EDUCAÇÃO DO RECIFE – UNIREC</a:t>
            </a:r>
          </a:p>
        </p:txBody>
      </p:sp>
    </p:spTree>
    <p:extLst>
      <p:ext uri="{BB962C8B-B14F-4D97-AF65-F5344CB8AC3E}">
        <p14:creationId xmlns:p14="http://schemas.microsoft.com/office/powerpoint/2010/main" val="417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hlinkClick r:id="rId2"/>
            <a:extLst>
              <a:ext uri="{FF2B5EF4-FFF2-40B4-BE49-F238E27FC236}">
                <a16:creationId xmlns:a16="http://schemas.microsoft.com/office/drawing/2014/main" id="{09B3743F-AD6A-4313-A801-B61D5D4E9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2780928"/>
            <a:ext cx="2857500" cy="29622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CE88058-F48E-485D-953B-F74019BE8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4" y="1556792"/>
            <a:ext cx="8858256" cy="67671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3613D62-2A30-4C16-834B-D6FCC24AEC5D}"/>
              </a:ext>
            </a:extLst>
          </p:cNvPr>
          <p:cNvSpPr/>
          <p:nvPr/>
        </p:nvSpPr>
        <p:spPr>
          <a:xfrm>
            <a:off x="1907704" y="609329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http://www.recife.pe.gov.br/unirec/course/view.php?id=61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17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79349B4-153A-4F06-9CD0-68018D450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839485" cy="387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7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BBCA403-B322-48F3-9CA4-C8B818643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4" y="2204864"/>
            <a:ext cx="907819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48CA767-7542-4584-95B7-C6191A9B4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84" y="1628800"/>
            <a:ext cx="7288632" cy="486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0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F24AFFA-14B2-49BB-A009-4803F30C7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954" y="2420888"/>
            <a:ext cx="7080430" cy="388843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F375B76-B955-4704-B08A-9547B2BAC7D8}"/>
              </a:ext>
            </a:extLst>
          </p:cNvPr>
          <p:cNvSpPr txBox="1"/>
          <p:nvPr/>
        </p:nvSpPr>
        <p:spPr>
          <a:xfrm>
            <a:off x="251520" y="160963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Quantidade de envios por atividade</a:t>
            </a:r>
          </a:p>
        </p:txBody>
      </p:sp>
    </p:spTree>
    <p:extLst>
      <p:ext uri="{BB962C8B-B14F-4D97-AF65-F5344CB8AC3E}">
        <p14:creationId xmlns:p14="http://schemas.microsoft.com/office/powerpoint/2010/main" val="280806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F375B76-B955-4704-B08A-9547B2BAC7D8}"/>
              </a:ext>
            </a:extLst>
          </p:cNvPr>
          <p:cNvSpPr txBox="1"/>
          <p:nvPr/>
        </p:nvSpPr>
        <p:spPr>
          <a:xfrm>
            <a:off x="251520" y="160963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Média das notas das atividades dos concluintes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B40F6F6-214A-45B0-8919-F25C08334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20888"/>
            <a:ext cx="727365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9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232</Words>
  <Application>Microsoft Office PowerPoint</Application>
  <PresentationFormat>Apresentação na tela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Terezinha Sinicio</cp:lastModifiedBy>
  <cp:revision>50</cp:revision>
  <dcterms:created xsi:type="dcterms:W3CDTF">2014-07-31T15:12:21Z</dcterms:created>
  <dcterms:modified xsi:type="dcterms:W3CDTF">2018-10-03T02:51:32Z</dcterms:modified>
</cp:coreProperties>
</file>