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6" r:id="rId5"/>
    <p:sldId id="272" r:id="rId6"/>
    <p:sldId id="273" r:id="rId7"/>
    <p:sldId id="275" r:id="rId8"/>
    <p:sldId id="283" r:id="rId9"/>
    <p:sldId id="276" r:id="rId10"/>
    <p:sldId id="284" r:id="rId11"/>
    <p:sldId id="277" r:id="rId12"/>
    <p:sldId id="278" r:id="rId13"/>
    <p:sldId id="279" r:id="rId14"/>
    <p:sldId id="280" r:id="rId15"/>
    <p:sldId id="26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9"/>
    <p:restoredTop sz="94707"/>
  </p:normalViewPr>
  <p:slideViewPr>
    <p:cSldViewPr>
      <p:cViewPr>
        <p:scale>
          <a:sx n="90" d="100"/>
          <a:sy n="90" d="100"/>
        </p:scale>
        <p:origin x="179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9E63B0-35B8-6846-8750-CD91793C93C8}" type="doc">
      <dgm:prSet loTypeId="urn:microsoft.com/office/officeart/2005/8/layout/venn1" loCatId="" qsTypeId="urn:microsoft.com/office/officeart/2005/8/quickstyle/simple4" qsCatId="simple" csTypeId="urn:microsoft.com/office/officeart/2005/8/colors/colorful4" csCatId="colorful" phldr="1"/>
      <dgm:spPr/>
    </dgm:pt>
    <dgm:pt modelId="{96086F36-5B19-AC40-A58E-AE620D24B71D}">
      <dgm:prSet phldrT="[Texto]"/>
      <dgm:spPr/>
      <dgm:t>
        <a:bodyPr/>
        <a:lstStyle/>
        <a:p>
          <a:r>
            <a:rPr lang="pt-BR" b="1" cap="none" spc="0" dirty="0" smtClean="0">
              <a:ln/>
              <a:solidFill>
                <a:schemeClr val="tx1"/>
              </a:solidFill>
              <a:effectLst/>
            </a:rPr>
            <a:t>INTERAÇÃO</a:t>
          </a:r>
          <a:endParaRPr lang="pt-BR" dirty="0">
            <a:solidFill>
              <a:schemeClr val="tx1"/>
            </a:solidFill>
          </a:endParaRPr>
        </a:p>
      </dgm:t>
    </dgm:pt>
    <dgm:pt modelId="{38975F65-FAE5-C541-B048-0AC2A3F83A53}" type="parTrans" cxnId="{8B0A1537-060D-D940-AC62-05F4D5EBB9B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69495BF-7317-5C4B-8684-CDCFA3DB76F8}" type="sibTrans" cxnId="{8B0A1537-060D-D940-AC62-05F4D5EBB9B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BEF32B9-4318-D741-8454-B4588587D30E}">
      <dgm:prSet phldrT="[Texto]"/>
      <dgm:spPr/>
      <dgm:t>
        <a:bodyPr/>
        <a:lstStyle/>
        <a:p>
          <a:r>
            <a:rPr lang="pt-BR" b="1" cap="none" spc="0" dirty="0" smtClean="0">
              <a:ln/>
              <a:solidFill>
                <a:schemeClr val="tx1"/>
              </a:solidFill>
              <a:effectLst/>
            </a:rPr>
            <a:t>MEDIAÇÃO</a:t>
          </a:r>
          <a:endParaRPr lang="pt-BR" dirty="0">
            <a:solidFill>
              <a:schemeClr val="tx1"/>
            </a:solidFill>
          </a:endParaRPr>
        </a:p>
      </dgm:t>
    </dgm:pt>
    <dgm:pt modelId="{8C6B1214-F273-D145-851A-5CCC8536A487}" type="parTrans" cxnId="{745C3D5B-4E51-4A42-8855-604AC9E233B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FC1DD54-01D2-0A44-AEBA-10F8F302F153}" type="sibTrans" cxnId="{745C3D5B-4E51-4A42-8855-604AC9E233B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D5A0B2-74E0-0144-B4C0-E5F7D40A091C}">
      <dgm:prSet phldrT="[Texto]"/>
      <dgm:spPr/>
      <dgm:t>
        <a:bodyPr/>
        <a:lstStyle/>
        <a:p>
          <a:r>
            <a:rPr lang="pt-BR" b="1" cap="none" spc="0" dirty="0" smtClean="0">
              <a:ln/>
              <a:solidFill>
                <a:schemeClr val="tx1"/>
              </a:solidFill>
              <a:effectLst/>
            </a:rPr>
            <a:t>QUALIDADE</a:t>
          </a:r>
          <a:endParaRPr lang="pt-BR" dirty="0">
            <a:solidFill>
              <a:schemeClr val="tx1"/>
            </a:solidFill>
          </a:endParaRPr>
        </a:p>
      </dgm:t>
    </dgm:pt>
    <dgm:pt modelId="{41FEB461-8BAA-AE4A-9878-0826C50EC9BD}" type="parTrans" cxnId="{1DAA4F28-972E-7D4D-923A-F3B54E6F0F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54E29F0-FD0C-ED43-8300-0DBF15B934F0}" type="sibTrans" cxnId="{1DAA4F28-972E-7D4D-923A-F3B54E6F0F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379C75B-F033-B64C-ABFA-B6D68EAEC8F8}" type="pres">
      <dgm:prSet presAssocID="{EC9E63B0-35B8-6846-8750-CD91793C93C8}" presName="compositeShape" presStyleCnt="0">
        <dgm:presLayoutVars>
          <dgm:chMax val="7"/>
          <dgm:dir/>
          <dgm:resizeHandles val="exact"/>
        </dgm:presLayoutVars>
      </dgm:prSet>
      <dgm:spPr/>
    </dgm:pt>
    <dgm:pt modelId="{88010078-81F9-0447-BEC1-74F9A11BFBB7}" type="pres">
      <dgm:prSet presAssocID="{96086F36-5B19-AC40-A58E-AE620D24B71D}" presName="circ1" presStyleLbl="vennNode1" presStyleIdx="0" presStyleCnt="3"/>
      <dgm:spPr/>
      <dgm:t>
        <a:bodyPr/>
        <a:lstStyle/>
        <a:p>
          <a:endParaRPr lang="pt-BR"/>
        </a:p>
      </dgm:t>
    </dgm:pt>
    <dgm:pt modelId="{AB00466B-BEB0-CC4F-B914-E2889357D0E4}" type="pres">
      <dgm:prSet presAssocID="{96086F36-5B19-AC40-A58E-AE620D24B7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B0049D-6A80-C940-9D91-C0BF45E3E3EE}" type="pres">
      <dgm:prSet presAssocID="{EBEF32B9-4318-D741-8454-B4588587D30E}" presName="circ2" presStyleLbl="vennNode1" presStyleIdx="1" presStyleCnt="3"/>
      <dgm:spPr/>
      <dgm:t>
        <a:bodyPr/>
        <a:lstStyle/>
        <a:p>
          <a:endParaRPr lang="pt-BR"/>
        </a:p>
      </dgm:t>
    </dgm:pt>
    <dgm:pt modelId="{4C30182D-F038-F14E-984C-210A9356CEB1}" type="pres">
      <dgm:prSet presAssocID="{EBEF32B9-4318-D741-8454-B4588587D30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A06B3A-4FB4-BF4F-9EFA-EF56080B230B}" type="pres">
      <dgm:prSet presAssocID="{5BD5A0B2-74E0-0144-B4C0-E5F7D40A091C}" presName="circ3" presStyleLbl="vennNode1" presStyleIdx="2" presStyleCnt="3"/>
      <dgm:spPr/>
      <dgm:t>
        <a:bodyPr/>
        <a:lstStyle/>
        <a:p>
          <a:endParaRPr lang="pt-BR"/>
        </a:p>
      </dgm:t>
    </dgm:pt>
    <dgm:pt modelId="{EB8E724A-5892-6645-B39B-081C417F741F}" type="pres">
      <dgm:prSet presAssocID="{5BD5A0B2-74E0-0144-B4C0-E5F7D40A091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6469466-C373-AC4F-8181-A1141C0518D8}" type="presOf" srcId="{5BD5A0B2-74E0-0144-B4C0-E5F7D40A091C}" destId="{14A06B3A-4FB4-BF4F-9EFA-EF56080B230B}" srcOrd="1" destOrd="0" presId="urn:microsoft.com/office/officeart/2005/8/layout/venn1"/>
    <dgm:cxn modelId="{5840BBE6-DC69-7847-9DFC-6AC72A6B7492}" type="presOf" srcId="{EBEF32B9-4318-D741-8454-B4588587D30E}" destId="{07B0049D-6A80-C940-9D91-C0BF45E3E3EE}" srcOrd="1" destOrd="0" presId="urn:microsoft.com/office/officeart/2005/8/layout/venn1"/>
    <dgm:cxn modelId="{745C3D5B-4E51-4A42-8855-604AC9E233BB}" srcId="{EC9E63B0-35B8-6846-8750-CD91793C93C8}" destId="{EBEF32B9-4318-D741-8454-B4588587D30E}" srcOrd="1" destOrd="0" parTransId="{8C6B1214-F273-D145-851A-5CCC8536A487}" sibTransId="{8FC1DD54-01D2-0A44-AEBA-10F8F302F153}"/>
    <dgm:cxn modelId="{78C205A3-ED0B-6F4A-ADBD-46C9735BC48B}" type="presOf" srcId="{96086F36-5B19-AC40-A58E-AE620D24B71D}" destId="{AB00466B-BEB0-CC4F-B914-E2889357D0E4}" srcOrd="0" destOrd="0" presId="urn:microsoft.com/office/officeart/2005/8/layout/venn1"/>
    <dgm:cxn modelId="{50B2F023-93BA-7B41-89DE-405406CFE170}" type="presOf" srcId="{5BD5A0B2-74E0-0144-B4C0-E5F7D40A091C}" destId="{EB8E724A-5892-6645-B39B-081C417F741F}" srcOrd="0" destOrd="0" presId="urn:microsoft.com/office/officeart/2005/8/layout/venn1"/>
    <dgm:cxn modelId="{B7E4D0FD-0CA2-9B47-B634-3A1F5885568B}" type="presOf" srcId="{EC9E63B0-35B8-6846-8750-CD91793C93C8}" destId="{B379C75B-F033-B64C-ABFA-B6D68EAEC8F8}" srcOrd="0" destOrd="0" presId="urn:microsoft.com/office/officeart/2005/8/layout/venn1"/>
    <dgm:cxn modelId="{8B0A1537-060D-D940-AC62-05F4D5EBB9B3}" srcId="{EC9E63B0-35B8-6846-8750-CD91793C93C8}" destId="{96086F36-5B19-AC40-A58E-AE620D24B71D}" srcOrd="0" destOrd="0" parTransId="{38975F65-FAE5-C541-B048-0AC2A3F83A53}" sibTransId="{269495BF-7317-5C4B-8684-CDCFA3DB76F8}"/>
    <dgm:cxn modelId="{094743C9-BF2C-FB49-BE87-07F36AEC04EE}" type="presOf" srcId="{96086F36-5B19-AC40-A58E-AE620D24B71D}" destId="{88010078-81F9-0447-BEC1-74F9A11BFBB7}" srcOrd="1" destOrd="0" presId="urn:microsoft.com/office/officeart/2005/8/layout/venn1"/>
    <dgm:cxn modelId="{1DAA4F28-972E-7D4D-923A-F3B54E6F0FBC}" srcId="{EC9E63B0-35B8-6846-8750-CD91793C93C8}" destId="{5BD5A0B2-74E0-0144-B4C0-E5F7D40A091C}" srcOrd="2" destOrd="0" parTransId="{41FEB461-8BAA-AE4A-9878-0826C50EC9BD}" sibTransId="{654E29F0-FD0C-ED43-8300-0DBF15B934F0}"/>
    <dgm:cxn modelId="{59B33229-A1C2-4B4D-A373-116CBAA01F51}" type="presOf" srcId="{EBEF32B9-4318-D741-8454-B4588587D30E}" destId="{4C30182D-F038-F14E-984C-210A9356CEB1}" srcOrd="0" destOrd="0" presId="urn:microsoft.com/office/officeart/2005/8/layout/venn1"/>
    <dgm:cxn modelId="{2B9963F6-CD59-FB48-98D3-0A327E897640}" type="presParOf" srcId="{B379C75B-F033-B64C-ABFA-B6D68EAEC8F8}" destId="{88010078-81F9-0447-BEC1-74F9A11BFBB7}" srcOrd="0" destOrd="0" presId="urn:microsoft.com/office/officeart/2005/8/layout/venn1"/>
    <dgm:cxn modelId="{98A6D3EF-B6BC-F54C-AAC8-9C5B1B73B033}" type="presParOf" srcId="{B379C75B-F033-B64C-ABFA-B6D68EAEC8F8}" destId="{AB00466B-BEB0-CC4F-B914-E2889357D0E4}" srcOrd="1" destOrd="0" presId="urn:microsoft.com/office/officeart/2005/8/layout/venn1"/>
    <dgm:cxn modelId="{BBCF1595-1C55-FF4B-AF28-63B820F82DF6}" type="presParOf" srcId="{B379C75B-F033-B64C-ABFA-B6D68EAEC8F8}" destId="{07B0049D-6A80-C940-9D91-C0BF45E3E3EE}" srcOrd="2" destOrd="0" presId="urn:microsoft.com/office/officeart/2005/8/layout/venn1"/>
    <dgm:cxn modelId="{3E42ACD5-2548-E948-91CE-FED92C1E540C}" type="presParOf" srcId="{B379C75B-F033-B64C-ABFA-B6D68EAEC8F8}" destId="{4C30182D-F038-F14E-984C-210A9356CEB1}" srcOrd="3" destOrd="0" presId="urn:microsoft.com/office/officeart/2005/8/layout/venn1"/>
    <dgm:cxn modelId="{EEA1B324-AB8A-6140-8BC8-645FE332D397}" type="presParOf" srcId="{B379C75B-F033-B64C-ABFA-B6D68EAEC8F8}" destId="{14A06B3A-4FB4-BF4F-9EFA-EF56080B230B}" srcOrd="4" destOrd="0" presId="urn:microsoft.com/office/officeart/2005/8/layout/venn1"/>
    <dgm:cxn modelId="{D4FB505F-8D8C-D441-91EC-79936F5A1721}" type="presParOf" srcId="{B379C75B-F033-B64C-ABFA-B6D68EAEC8F8}" destId="{EB8E724A-5892-6645-B39B-081C417F741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9C839C-C44D-0B41-A2A8-64210E9F281A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6419042-0CE7-C44B-9276-A2CDEBDA710D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pt-BR" sz="2800" dirty="0" smtClean="0">
              <a:latin typeface="Arial Rounded MT Bold" panose="020F0704030504030204" pitchFamily="34" charset="0"/>
            </a:rPr>
            <a:t>O professor-tutor é fundamental na contribuição da aprendizagem do aluno, assim como essencial para garantir a proposta pedagógica da instituição. </a:t>
          </a:r>
          <a:endParaRPr lang="pt-BR" sz="2800" dirty="0"/>
        </a:p>
      </dgm:t>
    </dgm:pt>
    <dgm:pt modelId="{77B32EE1-70F1-2F44-80A9-5C517D28FAD7}" type="parTrans" cxnId="{AD02DD35-E6F7-174A-ACD2-4838CE71FDC2}">
      <dgm:prSet/>
      <dgm:spPr/>
      <dgm:t>
        <a:bodyPr/>
        <a:lstStyle/>
        <a:p>
          <a:endParaRPr lang="pt-BR"/>
        </a:p>
      </dgm:t>
    </dgm:pt>
    <dgm:pt modelId="{5FB9BDE6-2E16-9E41-BDCE-00990FE53D43}" type="sibTrans" cxnId="{AD02DD35-E6F7-174A-ACD2-4838CE71FDC2}">
      <dgm:prSet/>
      <dgm:spPr/>
      <dgm:t>
        <a:bodyPr/>
        <a:lstStyle/>
        <a:p>
          <a:endParaRPr lang="pt-BR"/>
        </a:p>
      </dgm:t>
    </dgm:pt>
    <dgm:pt modelId="{1E568E6B-9ABB-0147-BA04-84C4A1C9D422}" type="pres">
      <dgm:prSet presAssocID="{529C839C-C44D-0B41-A2A8-64210E9F28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C45B46A-2469-1D4E-9E73-37765CE1D34E}" type="pres">
      <dgm:prSet presAssocID="{56419042-0CE7-C44B-9276-A2CDEBDA710D}" presName="parentLin" presStyleCnt="0"/>
      <dgm:spPr/>
    </dgm:pt>
    <dgm:pt modelId="{9EFA6E97-3E4E-0944-9711-3B1EF67FF754}" type="pres">
      <dgm:prSet presAssocID="{56419042-0CE7-C44B-9276-A2CDEBDA710D}" presName="parentLeftMargin" presStyleLbl="node1" presStyleIdx="0" presStyleCnt="1"/>
      <dgm:spPr/>
      <dgm:t>
        <a:bodyPr/>
        <a:lstStyle/>
        <a:p>
          <a:endParaRPr lang="pt-BR"/>
        </a:p>
      </dgm:t>
    </dgm:pt>
    <dgm:pt modelId="{95B1595E-6B3C-3E46-9BF7-D685F4F07F8A}" type="pres">
      <dgm:prSet presAssocID="{56419042-0CE7-C44B-9276-A2CDEBDA710D}" presName="parentText" presStyleLbl="node1" presStyleIdx="0" presStyleCnt="1" custScaleX="128001" custScaleY="140159" custLinFactNeighborX="38" custLinFactNeighborY="244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0CF122-D625-0548-8120-68B3896305D4}" type="pres">
      <dgm:prSet presAssocID="{56419042-0CE7-C44B-9276-A2CDEBDA710D}" presName="negativeSpace" presStyleCnt="0"/>
      <dgm:spPr/>
    </dgm:pt>
    <dgm:pt modelId="{F5C03289-697B-7C44-9858-E9467BBA641C}" type="pres">
      <dgm:prSet presAssocID="{56419042-0CE7-C44B-9276-A2CDEBDA710D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BE82048-0E77-6C48-93B6-7A90AB8FCF86}" type="presOf" srcId="{529C839C-C44D-0B41-A2A8-64210E9F281A}" destId="{1E568E6B-9ABB-0147-BA04-84C4A1C9D422}" srcOrd="0" destOrd="0" presId="urn:microsoft.com/office/officeart/2005/8/layout/list1"/>
    <dgm:cxn modelId="{7D3AE0C2-5A30-8541-9B67-0D4734C2493E}" type="presOf" srcId="{56419042-0CE7-C44B-9276-A2CDEBDA710D}" destId="{9EFA6E97-3E4E-0944-9711-3B1EF67FF754}" srcOrd="0" destOrd="0" presId="urn:microsoft.com/office/officeart/2005/8/layout/list1"/>
    <dgm:cxn modelId="{AD02DD35-E6F7-174A-ACD2-4838CE71FDC2}" srcId="{529C839C-C44D-0B41-A2A8-64210E9F281A}" destId="{56419042-0CE7-C44B-9276-A2CDEBDA710D}" srcOrd="0" destOrd="0" parTransId="{77B32EE1-70F1-2F44-80A9-5C517D28FAD7}" sibTransId="{5FB9BDE6-2E16-9E41-BDCE-00990FE53D43}"/>
    <dgm:cxn modelId="{256935AF-1561-3B4B-AD04-D63A286FC664}" type="presOf" srcId="{56419042-0CE7-C44B-9276-A2CDEBDA710D}" destId="{95B1595E-6B3C-3E46-9BF7-D685F4F07F8A}" srcOrd="1" destOrd="0" presId="urn:microsoft.com/office/officeart/2005/8/layout/list1"/>
    <dgm:cxn modelId="{747F7DFA-DE2B-C945-A890-6CD1FAE8865D}" type="presParOf" srcId="{1E568E6B-9ABB-0147-BA04-84C4A1C9D422}" destId="{9C45B46A-2469-1D4E-9E73-37765CE1D34E}" srcOrd="0" destOrd="0" presId="urn:microsoft.com/office/officeart/2005/8/layout/list1"/>
    <dgm:cxn modelId="{6994BACF-DC19-804F-AC82-00B465EC52DD}" type="presParOf" srcId="{9C45B46A-2469-1D4E-9E73-37765CE1D34E}" destId="{9EFA6E97-3E4E-0944-9711-3B1EF67FF754}" srcOrd="0" destOrd="0" presId="urn:microsoft.com/office/officeart/2005/8/layout/list1"/>
    <dgm:cxn modelId="{BB428C33-87C7-CA46-81CC-2AF24F7A54BC}" type="presParOf" srcId="{9C45B46A-2469-1D4E-9E73-37765CE1D34E}" destId="{95B1595E-6B3C-3E46-9BF7-D685F4F07F8A}" srcOrd="1" destOrd="0" presId="urn:microsoft.com/office/officeart/2005/8/layout/list1"/>
    <dgm:cxn modelId="{A0D2D350-4FB5-9C4B-85F0-F5E3F8DF8E1D}" type="presParOf" srcId="{1E568E6B-9ABB-0147-BA04-84C4A1C9D422}" destId="{CF0CF122-D625-0548-8120-68B3896305D4}" srcOrd="1" destOrd="0" presId="urn:microsoft.com/office/officeart/2005/8/layout/list1"/>
    <dgm:cxn modelId="{A4F9D1AF-0BA0-2148-929E-F65B4540FCF3}" type="presParOf" srcId="{1E568E6B-9ABB-0147-BA04-84C4A1C9D422}" destId="{F5C03289-697B-7C44-9858-E9467BBA641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4D1F2B-0D66-434F-B35B-AC3A9100CC9F}" type="doc">
      <dgm:prSet loTypeId="urn:microsoft.com/office/officeart/2009/3/layout/RandomtoResultProcess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BFB1EB5A-893E-EC49-97C4-CDA249BF38F6}">
      <dgm:prSet phldrT="[Texto]" custT="1"/>
      <dgm:spPr/>
      <dgm:t>
        <a:bodyPr/>
        <a:lstStyle/>
        <a:p>
          <a:r>
            <a:rPr lang="pt-BR" sz="1600" dirty="0" smtClean="0">
              <a:latin typeface="Arial Rounded MT Bold" panose="020F0704030504030204" pitchFamily="34" charset="0"/>
            </a:rPr>
            <a:t>PARA APLICAR AS  FUNÇÕES DA TUTORIA</a:t>
          </a:r>
          <a:endParaRPr lang="pt-BR" sz="1600" dirty="0"/>
        </a:p>
      </dgm:t>
    </dgm:pt>
    <dgm:pt modelId="{77205E7D-71C1-6045-8409-FDC612870DA8}" type="parTrans" cxnId="{33FF9307-8AF1-8340-AD9C-A840F6E8BCC7}">
      <dgm:prSet/>
      <dgm:spPr/>
      <dgm:t>
        <a:bodyPr/>
        <a:lstStyle/>
        <a:p>
          <a:endParaRPr lang="pt-BR"/>
        </a:p>
      </dgm:t>
    </dgm:pt>
    <dgm:pt modelId="{2740B29E-29B0-754D-987E-D3D4D1CDB86E}" type="sibTrans" cxnId="{33FF9307-8AF1-8340-AD9C-A840F6E8BCC7}">
      <dgm:prSet/>
      <dgm:spPr/>
      <dgm:t>
        <a:bodyPr/>
        <a:lstStyle/>
        <a:p>
          <a:endParaRPr lang="pt-BR"/>
        </a:p>
      </dgm:t>
    </dgm:pt>
    <dgm:pt modelId="{2F987194-385C-9D44-9039-017F2FE04EB2}">
      <dgm:prSet custT="1"/>
      <dgm:spPr/>
      <dgm:t>
        <a:bodyPr/>
        <a:lstStyle/>
        <a:p>
          <a:r>
            <a:rPr lang="pt-BR" sz="2400" dirty="0" smtClean="0">
              <a:latin typeface="Arial Rounded MT Bold" panose="020F0704030504030204" pitchFamily="34" charset="0"/>
            </a:rPr>
            <a:t>ESTRATÉGIA PRINCIPAL:</a:t>
          </a:r>
          <a:endParaRPr lang="pt-BR" sz="2400" dirty="0">
            <a:latin typeface="Arial Rounded MT Bold" panose="020F0704030504030204" pitchFamily="34" charset="0"/>
          </a:endParaRPr>
        </a:p>
      </dgm:t>
    </dgm:pt>
    <dgm:pt modelId="{6E198AA8-F108-0948-81B4-DBE4B0A5C2CE}" type="parTrans" cxnId="{22C6FD48-79D2-2A42-9004-13D1250DCDEB}">
      <dgm:prSet/>
      <dgm:spPr/>
      <dgm:t>
        <a:bodyPr/>
        <a:lstStyle/>
        <a:p>
          <a:endParaRPr lang="pt-BR"/>
        </a:p>
      </dgm:t>
    </dgm:pt>
    <dgm:pt modelId="{625886D1-F388-054E-9F2C-3E4A7CAA8FA4}" type="sibTrans" cxnId="{22C6FD48-79D2-2A42-9004-13D1250DCDEB}">
      <dgm:prSet/>
      <dgm:spPr/>
      <dgm:t>
        <a:bodyPr/>
        <a:lstStyle/>
        <a:p>
          <a:endParaRPr lang="pt-BR"/>
        </a:p>
      </dgm:t>
    </dgm:pt>
    <dgm:pt modelId="{86884221-44EE-6043-84DF-361BBEC80999}">
      <dgm:prSet custT="1"/>
      <dgm:spPr/>
      <dgm:t>
        <a:bodyPr/>
        <a:lstStyle/>
        <a:p>
          <a:r>
            <a:rPr lang="pt-BR" sz="1600" dirty="0" smtClean="0">
              <a:solidFill>
                <a:schemeClr val="tx1"/>
              </a:solidFill>
              <a:latin typeface="Arial Rounded MT Bold" panose="020F0704030504030204" pitchFamily="34" charset="0"/>
            </a:rPr>
            <a:t>FORTALECI-MENTO </a:t>
          </a:r>
          <a:r>
            <a:rPr lang="pt-BR" sz="1600" smtClean="0">
              <a:solidFill>
                <a:schemeClr val="tx1"/>
              </a:solidFill>
              <a:latin typeface="Arial Rounded MT Bold" panose="020F0704030504030204" pitchFamily="34" charset="0"/>
            </a:rPr>
            <a:t>DAS RELAÇÕES HUMANAS </a:t>
          </a:r>
          <a:endParaRPr lang="pt-BR" sz="1600" dirty="0">
            <a:solidFill>
              <a:schemeClr val="tx1"/>
            </a:solidFill>
            <a:latin typeface="Arial Rounded MT Bold" panose="020F0704030504030204" pitchFamily="34" charset="0"/>
          </a:endParaRPr>
        </a:p>
      </dgm:t>
    </dgm:pt>
    <dgm:pt modelId="{2DB89E44-0A7D-3249-A3DE-83E8D3764295}" type="parTrans" cxnId="{38F8B241-5B57-8F4A-A70F-E4AD2C01A5C6}">
      <dgm:prSet/>
      <dgm:spPr/>
      <dgm:t>
        <a:bodyPr/>
        <a:lstStyle/>
        <a:p>
          <a:endParaRPr lang="pt-BR"/>
        </a:p>
      </dgm:t>
    </dgm:pt>
    <dgm:pt modelId="{E670E34E-1933-8341-BAA8-A1807ACD75F1}" type="sibTrans" cxnId="{38F8B241-5B57-8F4A-A70F-E4AD2C01A5C6}">
      <dgm:prSet/>
      <dgm:spPr/>
      <dgm:t>
        <a:bodyPr/>
        <a:lstStyle/>
        <a:p>
          <a:endParaRPr lang="pt-BR"/>
        </a:p>
      </dgm:t>
    </dgm:pt>
    <dgm:pt modelId="{1014D3FF-D6A9-9645-83D4-DCB2E45396AB}" type="pres">
      <dgm:prSet presAssocID="{5D4D1F2B-0D66-434F-B35B-AC3A9100CC9F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99C8C5F-8D60-8A45-811E-FFF1DDB8426E}" type="pres">
      <dgm:prSet presAssocID="{BFB1EB5A-893E-EC49-97C4-CDA249BF38F6}" presName="chaos" presStyleCnt="0"/>
      <dgm:spPr/>
    </dgm:pt>
    <dgm:pt modelId="{23D6CDB7-391E-8749-9135-352E441D2B69}" type="pres">
      <dgm:prSet presAssocID="{BFB1EB5A-893E-EC49-97C4-CDA249BF38F6}" presName="parTx1" presStyleLbl="revTx" presStyleIdx="0" presStyleCnt="2"/>
      <dgm:spPr/>
      <dgm:t>
        <a:bodyPr/>
        <a:lstStyle/>
        <a:p>
          <a:endParaRPr lang="pt-BR"/>
        </a:p>
      </dgm:t>
    </dgm:pt>
    <dgm:pt modelId="{646E2C5B-4FE8-2F4F-B29A-0666197DC080}" type="pres">
      <dgm:prSet presAssocID="{BFB1EB5A-893E-EC49-97C4-CDA249BF38F6}" presName="c1" presStyleLbl="node1" presStyleIdx="0" presStyleCnt="19"/>
      <dgm:spPr/>
    </dgm:pt>
    <dgm:pt modelId="{FB38FDEB-2F7B-2C4F-B54D-2E623D24BDF4}" type="pres">
      <dgm:prSet presAssocID="{BFB1EB5A-893E-EC49-97C4-CDA249BF38F6}" presName="c2" presStyleLbl="node1" presStyleIdx="1" presStyleCnt="19"/>
      <dgm:spPr/>
    </dgm:pt>
    <dgm:pt modelId="{8D1E2843-231F-754E-89E2-1EF971BA3156}" type="pres">
      <dgm:prSet presAssocID="{BFB1EB5A-893E-EC49-97C4-CDA249BF38F6}" presName="c3" presStyleLbl="node1" presStyleIdx="2" presStyleCnt="19"/>
      <dgm:spPr/>
    </dgm:pt>
    <dgm:pt modelId="{E73F1F4E-1BBC-A142-8D06-7DAC46FDBD7A}" type="pres">
      <dgm:prSet presAssocID="{BFB1EB5A-893E-EC49-97C4-CDA249BF38F6}" presName="c4" presStyleLbl="node1" presStyleIdx="3" presStyleCnt="19"/>
      <dgm:spPr/>
    </dgm:pt>
    <dgm:pt modelId="{34D10897-082D-CA4E-952E-2AB0836F4218}" type="pres">
      <dgm:prSet presAssocID="{BFB1EB5A-893E-EC49-97C4-CDA249BF38F6}" presName="c5" presStyleLbl="node1" presStyleIdx="4" presStyleCnt="19"/>
      <dgm:spPr/>
    </dgm:pt>
    <dgm:pt modelId="{DEB46DDA-BA64-DC43-A8CD-2595291F688F}" type="pres">
      <dgm:prSet presAssocID="{BFB1EB5A-893E-EC49-97C4-CDA249BF38F6}" presName="c6" presStyleLbl="node1" presStyleIdx="5" presStyleCnt="19"/>
      <dgm:spPr/>
    </dgm:pt>
    <dgm:pt modelId="{E542D213-E945-5F40-B9FE-1E63C1825BFA}" type="pres">
      <dgm:prSet presAssocID="{BFB1EB5A-893E-EC49-97C4-CDA249BF38F6}" presName="c7" presStyleLbl="node1" presStyleIdx="6" presStyleCnt="19"/>
      <dgm:spPr/>
    </dgm:pt>
    <dgm:pt modelId="{92303B0C-5BDA-144E-827D-C20487DC5C9C}" type="pres">
      <dgm:prSet presAssocID="{BFB1EB5A-893E-EC49-97C4-CDA249BF38F6}" presName="c8" presStyleLbl="node1" presStyleIdx="7" presStyleCnt="19"/>
      <dgm:spPr/>
    </dgm:pt>
    <dgm:pt modelId="{77840FB7-3C6B-2947-B7C5-09A042EEEFA4}" type="pres">
      <dgm:prSet presAssocID="{BFB1EB5A-893E-EC49-97C4-CDA249BF38F6}" presName="c9" presStyleLbl="node1" presStyleIdx="8" presStyleCnt="19"/>
      <dgm:spPr/>
    </dgm:pt>
    <dgm:pt modelId="{1046567B-DACC-4548-BA39-4C87B7BE476E}" type="pres">
      <dgm:prSet presAssocID="{BFB1EB5A-893E-EC49-97C4-CDA249BF38F6}" presName="c10" presStyleLbl="node1" presStyleIdx="9" presStyleCnt="19"/>
      <dgm:spPr/>
    </dgm:pt>
    <dgm:pt modelId="{7C59D46B-C43E-F240-AFF8-76BE1CD8BE99}" type="pres">
      <dgm:prSet presAssocID="{BFB1EB5A-893E-EC49-97C4-CDA249BF38F6}" presName="c11" presStyleLbl="node1" presStyleIdx="10" presStyleCnt="19"/>
      <dgm:spPr/>
    </dgm:pt>
    <dgm:pt modelId="{8B213EB2-3CF3-8E40-A3FB-DBFA299748D9}" type="pres">
      <dgm:prSet presAssocID="{BFB1EB5A-893E-EC49-97C4-CDA249BF38F6}" presName="c12" presStyleLbl="node1" presStyleIdx="11" presStyleCnt="19"/>
      <dgm:spPr/>
    </dgm:pt>
    <dgm:pt modelId="{B8DB8C1E-55C9-9A4E-8029-7845C1748B99}" type="pres">
      <dgm:prSet presAssocID="{BFB1EB5A-893E-EC49-97C4-CDA249BF38F6}" presName="c13" presStyleLbl="node1" presStyleIdx="12" presStyleCnt="19"/>
      <dgm:spPr/>
    </dgm:pt>
    <dgm:pt modelId="{06CE146A-AA91-F744-8F09-7F95643680AC}" type="pres">
      <dgm:prSet presAssocID="{BFB1EB5A-893E-EC49-97C4-CDA249BF38F6}" presName="c14" presStyleLbl="node1" presStyleIdx="13" presStyleCnt="19"/>
      <dgm:spPr/>
    </dgm:pt>
    <dgm:pt modelId="{A1220F5D-7C4C-9C48-BF9B-331093C9A0B6}" type="pres">
      <dgm:prSet presAssocID="{BFB1EB5A-893E-EC49-97C4-CDA249BF38F6}" presName="c15" presStyleLbl="node1" presStyleIdx="14" presStyleCnt="19"/>
      <dgm:spPr/>
    </dgm:pt>
    <dgm:pt modelId="{DB72DB60-0495-9A4B-B95B-600C3CE92832}" type="pres">
      <dgm:prSet presAssocID="{BFB1EB5A-893E-EC49-97C4-CDA249BF38F6}" presName="c16" presStyleLbl="node1" presStyleIdx="15" presStyleCnt="19"/>
      <dgm:spPr/>
    </dgm:pt>
    <dgm:pt modelId="{68E132C9-2334-1945-8BD2-4094E3E2577A}" type="pres">
      <dgm:prSet presAssocID="{BFB1EB5A-893E-EC49-97C4-CDA249BF38F6}" presName="c17" presStyleLbl="node1" presStyleIdx="16" presStyleCnt="19"/>
      <dgm:spPr/>
    </dgm:pt>
    <dgm:pt modelId="{2E826FB4-4F27-7940-A610-136D57351071}" type="pres">
      <dgm:prSet presAssocID="{BFB1EB5A-893E-EC49-97C4-CDA249BF38F6}" presName="c18" presStyleLbl="node1" presStyleIdx="17" presStyleCnt="19"/>
      <dgm:spPr/>
    </dgm:pt>
    <dgm:pt modelId="{CB99A098-1A10-264C-9B12-D3EA915CFD0F}" type="pres">
      <dgm:prSet presAssocID="{2740B29E-29B0-754D-987E-D3D4D1CDB86E}" presName="chevronComposite1" presStyleCnt="0"/>
      <dgm:spPr/>
    </dgm:pt>
    <dgm:pt modelId="{24300411-F7C9-0A47-AEA9-C4912E3E2638}" type="pres">
      <dgm:prSet presAssocID="{2740B29E-29B0-754D-987E-D3D4D1CDB86E}" presName="chevron1" presStyleLbl="sibTrans2D1" presStyleIdx="0" presStyleCnt="2"/>
      <dgm:spPr/>
    </dgm:pt>
    <dgm:pt modelId="{7D6E5D6A-8A77-0543-9524-D8747FF50ECA}" type="pres">
      <dgm:prSet presAssocID="{2740B29E-29B0-754D-987E-D3D4D1CDB86E}" presName="spChevron1" presStyleCnt="0"/>
      <dgm:spPr/>
    </dgm:pt>
    <dgm:pt modelId="{024528A0-1963-8541-82AF-29908B46A142}" type="pres">
      <dgm:prSet presAssocID="{2F987194-385C-9D44-9039-017F2FE04EB2}" presName="middle" presStyleCnt="0"/>
      <dgm:spPr/>
    </dgm:pt>
    <dgm:pt modelId="{1E7FEA0A-B21A-1A49-95F3-7E7687EA3A8C}" type="pres">
      <dgm:prSet presAssocID="{2F987194-385C-9D44-9039-017F2FE04EB2}" presName="parTxMid" presStyleLbl="revTx" presStyleIdx="1" presStyleCnt="2"/>
      <dgm:spPr/>
      <dgm:t>
        <a:bodyPr/>
        <a:lstStyle/>
        <a:p>
          <a:endParaRPr lang="pt-BR"/>
        </a:p>
      </dgm:t>
    </dgm:pt>
    <dgm:pt modelId="{BBE3F3AA-CC19-8F41-957C-153A647412B8}" type="pres">
      <dgm:prSet presAssocID="{2F987194-385C-9D44-9039-017F2FE04EB2}" presName="spMid" presStyleCnt="0"/>
      <dgm:spPr/>
    </dgm:pt>
    <dgm:pt modelId="{59132303-F921-2745-B686-E106305C1A48}" type="pres">
      <dgm:prSet presAssocID="{625886D1-F388-054E-9F2C-3E4A7CAA8FA4}" presName="chevronComposite1" presStyleCnt="0"/>
      <dgm:spPr/>
    </dgm:pt>
    <dgm:pt modelId="{31EA3154-27F0-A54A-9E89-148D94E6F842}" type="pres">
      <dgm:prSet presAssocID="{625886D1-F388-054E-9F2C-3E4A7CAA8FA4}" presName="chevron1" presStyleLbl="sibTrans2D1" presStyleIdx="1" presStyleCnt="2"/>
      <dgm:spPr/>
    </dgm:pt>
    <dgm:pt modelId="{7F712071-46C5-6A44-BF2D-A602C14D897F}" type="pres">
      <dgm:prSet presAssocID="{625886D1-F388-054E-9F2C-3E4A7CAA8FA4}" presName="spChevron1" presStyleCnt="0"/>
      <dgm:spPr/>
    </dgm:pt>
    <dgm:pt modelId="{6F82CF47-9063-9940-9C97-BC4805EE1A32}" type="pres">
      <dgm:prSet presAssocID="{86884221-44EE-6043-84DF-361BBEC80999}" presName="last" presStyleCnt="0"/>
      <dgm:spPr/>
    </dgm:pt>
    <dgm:pt modelId="{0A5B02D0-D398-524E-87B4-9427B1B7BF3C}" type="pres">
      <dgm:prSet presAssocID="{86884221-44EE-6043-84DF-361BBEC80999}" presName="circleTx" presStyleLbl="node1" presStyleIdx="18" presStyleCnt="19"/>
      <dgm:spPr/>
      <dgm:t>
        <a:bodyPr/>
        <a:lstStyle/>
        <a:p>
          <a:endParaRPr lang="pt-BR"/>
        </a:p>
      </dgm:t>
    </dgm:pt>
    <dgm:pt modelId="{F21FC7B5-A9D0-8D48-8B53-E5985EDA2E71}" type="pres">
      <dgm:prSet presAssocID="{86884221-44EE-6043-84DF-361BBEC80999}" presName="spN" presStyleCnt="0"/>
      <dgm:spPr/>
    </dgm:pt>
  </dgm:ptLst>
  <dgm:cxnLst>
    <dgm:cxn modelId="{0BE0FC28-60EF-2940-A64E-1CF5581E2592}" type="presOf" srcId="{5D4D1F2B-0D66-434F-B35B-AC3A9100CC9F}" destId="{1014D3FF-D6A9-9645-83D4-DCB2E45396AB}" srcOrd="0" destOrd="0" presId="urn:microsoft.com/office/officeart/2009/3/layout/RandomtoResultProcess"/>
    <dgm:cxn modelId="{EB15B2F0-54BE-CE48-BBB5-7AA18DF227CC}" type="presOf" srcId="{BFB1EB5A-893E-EC49-97C4-CDA249BF38F6}" destId="{23D6CDB7-391E-8749-9135-352E441D2B69}" srcOrd="0" destOrd="0" presId="urn:microsoft.com/office/officeart/2009/3/layout/RandomtoResultProcess"/>
    <dgm:cxn modelId="{3DABDDB8-031B-DF48-8F9F-0B6E3CB8DB39}" type="presOf" srcId="{2F987194-385C-9D44-9039-017F2FE04EB2}" destId="{1E7FEA0A-B21A-1A49-95F3-7E7687EA3A8C}" srcOrd="0" destOrd="0" presId="urn:microsoft.com/office/officeart/2009/3/layout/RandomtoResultProcess"/>
    <dgm:cxn modelId="{22C6FD48-79D2-2A42-9004-13D1250DCDEB}" srcId="{5D4D1F2B-0D66-434F-B35B-AC3A9100CC9F}" destId="{2F987194-385C-9D44-9039-017F2FE04EB2}" srcOrd="1" destOrd="0" parTransId="{6E198AA8-F108-0948-81B4-DBE4B0A5C2CE}" sibTransId="{625886D1-F388-054E-9F2C-3E4A7CAA8FA4}"/>
    <dgm:cxn modelId="{33FF9307-8AF1-8340-AD9C-A840F6E8BCC7}" srcId="{5D4D1F2B-0D66-434F-B35B-AC3A9100CC9F}" destId="{BFB1EB5A-893E-EC49-97C4-CDA249BF38F6}" srcOrd="0" destOrd="0" parTransId="{77205E7D-71C1-6045-8409-FDC612870DA8}" sibTransId="{2740B29E-29B0-754D-987E-D3D4D1CDB86E}"/>
    <dgm:cxn modelId="{7EF5205E-B025-1A4F-B98D-EFB4F6535474}" type="presOf" srcId="{86884221-44EE-6043-84DF-361BBEC80999}" destId="{0A5B02D0-D398-524E-87B4-9427B1B7BF3C}" srcOrd="0" destOrd="0" presId="urn:microsoft.com/office/officeart/2009/3/layout/RandomtoResultProcess"/>
    <dgm:cxn modelId="{38F8B241-5B57-8F4A-A70F-E4AD2C01A5C6}" srcId="{5D4D1F2B-0D66-434F-B35B-AC3A9100CC9F}" destId="{86884221-44EE-6043-84DF-361BBEC80999}" srcOrd="2" destOrd="0" parTransId="{2DB89E44-0A7D-3249-A3DE-83E8D3764295}" sibTransId="{E670E34E-1933-8341-BAA8-A1807ACD75F1}"/>
    <dgm:cxn modelId="{5352BB26-B80B-CA45-9DA6-BA249328AFF9}" type="presParOf" srcId="{1014D3FF-D6A9-9645-83D4-DCB2E45396AB}" destId="{799C8C5F-8D60-8A45-811E-FFF1DDB8426E}" srcOrd="0" destOrd="0" presId="urn:microsoft.com/office/officeart/2009/3/layout/RandomtoResultProcess"/>
    <dgm:cxn modelId="{418DC3F6-CAAF-5742-B3E1-7010B078596D}" type="presParOf" srcId="{799C8C5F-8D60-8A45-811E-FFF1DDB8426E}" destId="{23D6CDB7-391E-8749-9135-352E441D2B69}" srcOrd="0" destOrd="0" presId="urn:microsoft.com/office/officeart/2009/3/layout/RandomtoResultProcess"/>
    <dgm:cxn modelId="{D5F8C96B-C473-C24A-A407-BCA4AF2E5235}" type="presParOf" srcId="{799C8C5F-8D60-8A45-811E-FFF1DDB8426E}" destId="{646E2C5B-4FE8-2F4F-B29A-0666197DC080}" srcOrd="1" destOrd="0" presId="urn:microsoft.com/office/officeart/2009/3/layout/RandomtoResultProcess"/>
    <dgm:cxn modelId="{D8CEA2F2-B6E6-0F4C-BA97-332A056766A7}" type="presParOf" srcId="{799C8C5F-8D60-8A45-811E-FFF1DDB8426E}" destId="{FB38FDEB-2F7B-2C4F-B54D-2E623D24BDF4}" srcOrd="2" destOrd="0" presId="urn:microsoft.com/office/officeart/2009/3/layout/RandomtoResultProcess"/>
    <dgm:cxn modelId="{D54C828C-F4E4-DC47-B0C5-9CC706396CA9}" type="presParOf" srcId="{799C8C5F-8D60-8A45-811E-FFF1DDB8426E}" destId="{8D1E2843-231F-754E-89E2-1EF971BA3156}" srcOrd="3" destOrd="0" presId="urn:microsoft.com/office/officeart/2009/3/layout/RandomtoResultProcess"/>
    <dgm:cxn modelId="{573FAA4C-E351-3541-A234-A6EA8B268046}" type="presParOf" srcId="{799C8C5F-8D60-8A45-811E-FFF1DDB8426E}" destId="{E73F1F4E-1BBC-A142-8D06-7DAC46FDBD7A}" srcOrd="4" destOrd="0" presId="urn:microsoft.com/office/officeart/2009/3/layout/RandomtoResultProcess"/>
    <dgm:cxn modelId="{37EEA343-6D84-E84D-B008-2CF5D5246E96}" type="presParOf" srcId="{799C8C5F-8D60-8A45-811E-FFF1DDB8426E}" destId="{34D10897-082D-CA4E-952E-2AB0836F4218}" srcOrd="5" destOrd="0" presId="urn:microsoft.com/office/officeart/2009/3/layout/RandomtoResultProcess"/>
    <dgm:cxn modelId="{1325CBF1-15DA-594F-B89B-715395B87245}" type="presParOf" srcId="{799C8C5F-8D60-8A45-811E-FFF1DDB8426E}" destId="{DEB46DDA-BA64-DC43-A8CD-2595291F688F}" srcOrd="6" destOrd="0" presId="urn:microsoft.com/office/officeart/2009/3/layout/RandomtoResultProcess"/>
    <dgm:cxn modelId="{47123C4D-93AE-9A4E-82D6-C80E0188CC11}" type="presParOf" srcId="{799C8C5F-8D60-8A45-811E-FFF1DDB8426E}" destId="{E542D213-E945-5F40-B9FE-1E63C1825BFA}" srcOrd="7" destOrd="0" presId="urn:microsoft.com/office/officeart/2009/3/layout/RandomtoResultProcess"/>
    <dgm:cxn modelId="{40C0AB75-8160-5448-BFF8-2FF7F272E44F}" type="presParOf" srcId="{799C8C5F-8D60-8A45-811E-FFF1DDB8426E}" destId="{92303B0C-5BDA-144E-827D-C20487DC5C9C}" srcOrd="8" destOrd="0" presId="urn:microsoft.com/office/officeart/2009/3/layout/RandomtoResultProcess"/>
    <dgm:cxn modelId="{AB9DADC8-1F43-794B-A2AA-AA15EEB72362}" type="presParOf" srcId="{799C8C5F-8D60-8A45-811E-FFF1DDB8426E}" destId="{77840FB7-3C6B-2947-B7C5-09A042EEEFA4}" srcOrd="9" destOrd="0" presId="urn:microsoft.com/office/officeart/2009/3/layout/RandomtoResultProcess"/>
    <dgm:cxn modelId="{BA051CD8-EED4-1D48-A757-BDC679A97175}" type="presParOf" srcId="{799C8C5F-8D60-8A45-811E-FFF1DDB8426E}" destId="{1046567B-DACC-4548-BA39-4C87B7BE476E}" srcOrd="10" destOrd="0" presId="urn:microsoft.com/office/officeart/2009/3/layout/RandomtoResultProcess"/>
    <dgm:cxn modelId="{6A310F81-03B2-FB42-B6B3-1C18EE186108}" type="presParOf" srcId="{799C8C5F-8D60-8A45-811E-FFF1DDB8426E}" destId="{7C59D46B-C43E-F240-AFF8-76BE1CD8BE99}" srcOrd="11" destOrd="0" presId="urn:microsoft.com/office/officeart/2009/3/layout/RandomtoResultProcess"/>
    <dgm:cxn modelId="{7E2F7AA4-EB9D-2F4D-8DA3-539E6D66DDB0}" type="presParOf" srcId="{799C8C5F-8D60-8A45-811E-FFF1DDB8426E}" destId="{8B213EB2-3CF3-8E40-A3FB-DBFA299748D9}" srcOrd="12" destOrd="0" presId="urn:microsoft.com/office/officeart/2009/3/layout/RandomtoResultProcess"/>
    <dgm:cxn modelId="{2DBB954D-9A47-1E43-BB7B-8C3F11A311D7}" type="presParOf" srcId="{799C8C5F-8D60-8A45-811E-FFF1DDB8426E}" destId="{B8DB8C1E-55C9-9A4E-8029-7845C1748B99}" srcOrd="13" destOrd="0" presId="urn:microsoft.com/office/officeart/2009/3/layout/RandomtoResultProcess"/>
    <dgm:cxn modelId="{4EA804A8-F1B3-9E4C-B2FA-55E4C3C253C3}" type="presParOf" srcId="{799C8C5F-8D60-8A45-811E-FFF1DDB8426E}" destId="{06CE146A-AA91-F744-8F09-7F95643680AC}" srcOrd="14" destOrd="0" presId="urn:microsoft.com/office/officeart/2009/3/layout/RandomtoResultProcess"/>
    <dgm:cxn modelId="{3764620F-1B11-004C-A733-6C39F7FCEA7E}" type="presParOf" srcId="{799C8C5F-8D60-8A45-811E-FFF1DDB8426E}" destId="{A1220F5D-7C4C-9C48-BF9B-331093C9A0B6}" srcOrd="15" destOrd="0" presId="urn:microsoft.com/office/officeart/2009/3/layout/RandomtoResultProcess"/>
    <dgm:cxn modelId="{5AFC6F00-3289-1441-BC60-835380296DDD}" type="presParOf" srcId="{799C8C5F-8D60-8A45-811E-FFF1DDB8426E}" destId="{DB72DB60-0495-9A4B-B95B-600C3CE92832}" srcOrd="16" destOrd="0" presId="urn:microsoft.com/office/officeart/2009/3/layout/RandomtoResultProcess"/>
    <dgm:cxn modelId="{C55B09C4-374F-414B-A9BA-8EF7C3132E02}" type="presParOf" srcId="{799C8C5F-8D60-8A45-811E-FFF1DDB8426E}" destId="{68E132C9-2334-1945-8BD2-4094E3E2577A}" srcOrd="17" destOrd="0" presId="urn:microsoft.com/office/officeart/2009/3/layout/RandomtoResultProcess"/>
    <dgm:cxn modelId="{8C44A2AC-720E-FC47-8A40-BB4076106368}" type="presParOf" srcId="{799C8C5F-8D60-8A45-811E-FFF1DDB8426E}" destId="{2E826FB4-4F27-7940-A610-136D57351071}" srcOrd="18" destOrd="0" presId="urn:microsoft.com/office/officeart/2009/3/layout/RandomtoResultProcess"/>
    <dgm:cxn modelId="{395DD4C8-15D6-7A43-A103-8FB995B878AD}" type="presParOf" srcId="{1014D3FF-D6A9-9645-83D4-DCB2E45396AB}" destId="{CB99A098-1A10-264C-9B12-D3EA915CFD0F}" srcOrd="1" destOrd="0" presId="urn:microsoft.com/office/officeart/2009/3/layout/RandomtoResultProcess"/>
    <dgm:cxn modelId="{1F020A8B-266F-5943-B1C3-5866B9EA2D5C}" type="presParOf" srcId="{CB99A098-1A10-264C-9B12-D3EA915CFD0F}" destId="{24300411-F7C9-0A47-AEA9-C4912E3E2638}" srcOrd="0" destOrd="0" presId="urn:microsoft.com/office/officeart/2009/3/layout/RandomtoResultProcess"/>
    <dgm:cxn modelId="{5B83CABC-E861-3742-BB06-604BE4A719B8}" type="presParOf" srcId="{CB99A098-1A10-264C-9B12-D3EA915CFD0F}" destId="{7D6E5D6A-8A77-0543-9524-D8747FF50ECA}" srcOrd="1" destOrd="0" presId="urn:microsoft.com/office/officeart/2009/3/layout/RandomtoResultProcess"/>
    <dgm:cxn modelId="{6A5D34F5-EEB8-3542-A853-4612666F4458}" type="presParOf" srcId="{1014D3FF-D6A9-9645-83D4-DCB2E45396AB}" destId="{024528A0-1963-8541-82AF-29908B46A142}" srcOrd="2" destOrd="0" presId="urn:microsoft.com/office/officeart/2009/3/layout/RandomtoResultProcess"/>
    <dgm:cxn modelId="{56822D9F-E46C-4944-89CA-7D9DB764A196}" type="presParOf" srcId="{024528A0-1963-8541-82AF-29908B46A142}" destId="{1E7FEA0A-B21A-1A49-95F3-7E7687EA3A8C}" srcOrd="0" destOrd="0" presId="urn:microsoft.com/office/officeart/2009/3/layout/RandomtoResultProcess"/>
    <dgm:cxn modelId="{8391DE98-987A-614F-95F6-BE526D973BAC}" type="presParOf" srcId="{024528A0-1963-8541-82AF-29908B46A142}" destId="{BBE3F3AA-CC19-8F41-957C-153A647412B8}" srcOrd="1" destOrd="0" presId="urn:microsoft.com/office/officeart/2009/3/layout/RandomtoResultProcess"/>
    <dgm:cxn modelId="{2B258A2B-C428-844B-9259-5ACA22D5CB9D}" type="presParOf" srcId="{1014D3FF-D6A9-9645-83D4-DCB2E45396AB}" destId="{59132303-F921-2745-B686-E106305C1A48}" srcOrd="3" destOrd="0" presId="urn:microsoft.com/office/officeart/2009/3/layout/RandomtoResultProcess"/>
    <dgm:cxn modelId="{B7EF5F40-8965-2A47-AE12-3C59C744EA14}" type="presParOf" srcId="{59132303-F921-2745-B686-E106305C1A48}" destId="{31EA3154-27F0-A54A-9E89-148D94E6F842}" srcOrd="0" destOrd="0" presId="urn:microsoft.com/office/officeart/2009/3/layout/RandomtoResultProcess"/>
    <dgm:cxn modelId="{77AF3DEB-5922-E442-9651-533A2930E3A6}" type="presParOf" srcId="{59132303-F921-2745-B686-E106305C1A48}" destId="{7F712071-46C5-6A44-BF2D-A602C14D897F}" srcOrd="1" destOrd="0" presId="urn:microsoft.com/office/officeart/2009/3/layout/RandomtoResultProcess"/>
    <dgm:cxn modelId="{29EED9C3-5936-DF41-ABB3-708815279E8C}" type="presParOf" srcId="{1014D3FF-D6A9-9645-83D4-DCB2E45396AB}" destId="{6F82CF47-9063-9940-9C97-BC4805EE1A32}" srcOrd="4" destOrd="0" presId="urn:microsoft.com/office/officeart/2009/3/layout/RandomtoResultProcess"/>
    <dgm:cxn modelId="{F382E471-0D86-FC4F-B0D4-788C703513C3}" type="presParOf" srcId="{6F82CF47-9063-9940-9C97-BC4805EE1A32}" destId="{0A5B02D0-D398-524E-87B4-9427B1B7BF3C}" srcOrd="0" destOrd="0" presId="urn:microsoft.com/office/officeart/2009/3/layout/RandomtoResultProcess"/>
    <dgm:cxn modelId="{E6F0C382-AB1D-9441-BD8B-EFAAE9FDF25A}" type="presParOf" srcId="{6F82CF47-9063-9940-9C97-BC4805EE1A32}" destId="{F21FC7B5-A9D0-8D48-8B53-E5985EDA2E71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8321A2-99C6-7B4C-854F-7C02F9098AF4}" type="doc">
      <dgm:prSet loTypeId="urn:microsoft.com/office/officeart/2005/8/layout/process1" loCatId="" qsTypeId="urn:microsoft.com/office/officeart/2005/8/quickstyle/simple4" qsCatId="simple" csTypeId="urn:microsoft.com/office/officeart/2005/8/colors/colorful4" csCatId="colorful" phldr="1"/>
      <dgm:spPr/>
    </dgm:pt>
    <dgm:pt modelId="{7DD765A5-318D-AA49-ACAE-23D47D507685}">
      <dgm:prSet phldrT="[Texto]"/>
      <dgm:spPr/>
      <dgm:t>
        <a:bodyPr/>
        <a:lstStyle/>
        <a:p>
          <a:r>
            <a:rPr lang="pt-BR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conhecer o aluno e seu contexto</a:t>
          </a:r>
          <a:endParaRPr lang="pt-BR" dirty="0">
            <a:solidFill>
              <a:schemeClr val="bg1"/>
            </a:solidFill>
          </a:endParaRPr>
        </a:p>
      </dgm:t>
    </dgm:pt>
    <dgm:pt modelId="{E34CADDC-D6BD-0C4E-9CEE-5A399AD940A9}" type="parTrans" cxnId="{0CA94517-E13F-EB4D-BB38-77EF82A27D78}">
      <dgm:prSet/>
      <dgm:spPr/>
      <dgm:t>
        <a:bodyPr/>
        <a:lstStyle/>
        <a:p>
          <a:endParaRPr lang="pt-BR"/>
        </a:p>
      </dgm:t>
    </dgm:pt>
    <dgm:pt modelId="{4F3D5B1C-FACC-4F4A-91C6-FB6A47A01656}" type="sibTrans" cxnId="{0CA94517-E13F-EB4D-BB38-77EF82A27D78}">
      <dgm:prSet/>
      <dgm:spPr/>
      <dgm:t>
        <a:bodyPr/>
        <a:lstStyle/>
        <a:p>
          <a:endParaRPr lang="pt-BR"/>
        </a:p>
      </dgm:t>
    </dgm:pt>
    <dgm:pt modelId="{50EC4F57-ABA9-0F44-A7EF-E4156E9F5208}">
      <dgm:prSet/>
      <dgm:spPr/>
      <dgm:t>
        <a:bodyPr/>
        <a:lstStyle/>
        <a:p>
          <a:r>
            <a:rPr lang="pt-BR" cap="all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POSSIBILITAR O discente PERCEBER  sua importância</a:t>
          </a:r>
          <a:endParaRPr lang="pt-BR" cap="all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gm:t>
    </dgm:pt>
    <dgm:pt modelId="{B313B7C0-E4F3-8F4E-ADD0-8DB49CCB30A8}" type="parTrans" cxnId="{2ABEE637-6681-594A-9EFF-23DC4FA5D75D}">
      <dgm:prSet/>
      <dgm:spPr/>
      <dgm:t>
        <a:bodyPr/>
        <a:lstStyle/>
        <a:p>
          <a:endParaRPr lang="pt-BR"/>
        </a:p>
      </dgm:t>
    </dgm:pt>
    <dgm:pt modelId="{A099B210-F479-DC45-88FC-C96B3C996650}" type="sibTrans" cxnId="{2ABEE637-6681-594A-9EFF-23DC4FA5D75D}">
      <dgm:prSet/>
      <dgm:spPr/>
      <dgm:t>
        <a:bodyPr/>
        <a:lstStyle/>
        <a:p>
          <a:endParaRPr lang="pt-BR"/>
        </a:p>
      </dgm:t>
    </dgm:pt>
    <dgm:pt modelId="{0430F7FA-698C-3A40-AB69-4FE096A04874}" type="pres">
      <dgm:prSet presAssocID="{218321A2-99C6-7B4C-854F-7C02F9098AF4}" presName="Name0" presStyleCnt="0">
        <dgm:presLayoutVars>
          <dgm:dir/>
          <dgm:resizeHandles val="exact"/>
        </dgm:presLayoutVars>
      </dgm:prSet>
      <dgm:spPr/>
    </dgm:pt>
    <dgm:pt modelId="{35910E33-6139-C842-9B67-0A37D4B624F1}" type="pres">
      <dgm:prSet presAssocID="{7DD765A5-318D-AA49-ACAE-23D47D50768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817354-7B30-8141-B462-9CB6F495C860}" type="pres">
      <dgm:prSet presAssocID="{4F3D5B1C-FACC-4F4A-91C6-FB6A47A01656}" presName="sibTrans" presStyleLbl="sibTrans2D1" presStyleIdx="0" presStyleCnt="1"/>
      <dgm:spPr/>
      <dgm:t>
        <a:bodyPr/>
        <a:lstStyle/>
        <a:p>
          <a:endParaRPr lang="pt-BR"/>
        </a:p>
      </dgm:t>
    </dgm:pt>
    <dgm:pt modelId="{ED376FBD-151D-824B-9295-822090734375}" type="pres">
      <dgm:prSet presAssocID="{4F3D5B1C-FACC-4F4A-91C6-FB6A47A01656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67E50F7A-CA37-A448-B95C-E331CA4F7B40}" type="pres">
      <dgm:prSet presAssocID="{50EC4F57-ABA9-0F44-A7EF-E4156E9F520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E1E3594-3D1A-4844-B3B9-EA497FB82987}" type="presOf" srcId="{4F3D5B1C-FACC-4F4A-91C6-FB6A47A01656}" destId="{ED376FBD-151D-824B-9295-822090734375}" srcOrd="1" destOrd="0" presId="urn:microsoft.com/office/officeart/2005/8/layout/process1"/>
    <dgm:cxn modelId="{CB9E2D47-E18B-0349-ADF6-CCE1040197C0}" type="presOf" srcId="{218321A2-99C6-7B4C-854F-7C02F9098AF4}" destId="{0430F7FA-698C-3A40-AB69-4FE096A04874}" srcOrd="0" destOrd="0" presId="urn:microsoft.com/office/officeart/2005/8/layout/process1"/>
    <dgm:cxn modelId="{D1A3AB33-3D87-B744-99A1-388BEBA1EF10}" type="presOf" srcId="{7DD765A5-318D-AA49-ACAE-23D47D507685}" destId="{35910E33-6139-C842-9B67-0A37D4B624F1}" srcOrd="0" destOrd="0" presId="urn:microsoft.com/office/officeart/2005/8/layout/process1"/>
    <dgm:cxn modelId="{6508EF79-8378-FA42-A41D-6AB3CAB2BFBE}" type="presOf" srcId="{4F3D5B1C-FACC-4F4A-91C6-FB6A47A01656}" destId="{3C817354-7B30-8141-B462-9CB6F495C860}" srcOrd="0" destOrd="0" presId="urn:microsoft.com/office/officeart/2005/8/layout/process1"/>
    <dgm:cxn modelId="{2ABEE637-6681-594A-9EFF-23DC4FA5D75D}" srcId="{218321A2-99C6-7B4C-854F-7C02F9098AF4}" destId="{50EC4F57-ABA9-0F44-A7EF-E4156E9F5208}" srcOrd="1" destOrd="0" parTransId="{B313B7C0-E4F3-8F4E-ADD0-8DB49CCB30A8}" sibTransId="{A099B210-F479-DC45-88FC-C96B3C996650}"/>
    <dgm:cxn modelId="{7D56EACF-6B22-B048-97A4-D776887E71D2}" type="presOf" srcId="{50EC4F57-ABA9-0F44-A7EF-E4156E9F5208}" destId="{67E50F7A-CA37-A448-B95C-E331CA4F7B40}" srcOrd="0" destOrd="0" presId="urn:microsoft.com/office/officeart/2005/8/layout/process1"/>
    <dgm:cxn modelId="{0CA94517-E13F-EB4D-BB38-77EF82A27D78}" srcId="{218321A2-99C6-7B4C-854F-7C02F9098AF4}" destId="{7DD765A5-318D-AA49-ACAE-23D47D507685}" srcOrd="0" destOrd="0" parTransId="{E34CADDC-D6BD-0C4E-9CEE-5A399AD940A9}" sibTransId="{4F3D5B1C-FACC-4F4A-91C6-FB6A47A01656}"/>
    <dgm:cxn modelId="{2CB98E4C-3590-024E-845E-3D3CA9222453}" type="presParOf" srcId="{0430F7FA-698C-3A40-AB69-4FE096A04874}" destId="{35910E33-6139-C842-9B67-0A37D4B624F1}" srcOrd="0" destOrd="0" presId="urn:microsoft.com/office/officeart/2005/8/layout/process1"/>
    <dgm:cxn modelId="{0BE4D005-4A41-DC49-9D30-B20F7C09AA99}" type="presParOf" srcId="{0430F7FA-698C-3A40-AB69-4FE096A04874}" destId="{3C817354-7B30-8141-B462-9CB6F495C860}" srcOrd="1" destOrd="0" presId="urn:microsoft.com/office/officeart/2005/8/layout/process1"/>
    <dgm:cxn modelId="{D3027B0A-F4EE-CE49-9D39-85443CC2CBAC}" type="presParOf" srcId="{3C817354-7B30-8141-B462-9CB6F495C860}" destId="{ED376FBD-151D-824B-9295-822090734375}" srcOrd="0" destOrd="0" presId="urn:microsoft.com/office/officeart/2005/8/layout/process1"/>
    <dgm:cxn modelId="{92220B1E-94A9-C349-BCFF-DA7B18B749CD}" type="presParOf" srcId="{0430F7FA-698C-3A40-AB69-4FE096A04874}" destId="{67E50F7A-CA37-A448-B95C-E331CA4F7B4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38A91A-921C-8F47-9533-EBF20AE26FE8}" type="doc">
      <dgm:prSet loTypeId="urn:microsoft.com/office/officeart/2005/8/layout/hProcess9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51637072-3592-864D-9364-2A62D186DAFF}">
      <dgm:prSet phldrT="[Texto]"/>
      <dgm:spPr/>
      <dgm:t>
        <a:bodyPr/>
        <a:lstStyle/>
        <a:p>
          <a:r>
            <a:rPr lang="pt-BR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Contatos contínuos e não somente para esclarecer dúvidas DE CONTEÚDO</a:t>
          </a:r>
          <a:endParaRPr lang="pt-BR" dirty="0">
            <a:solidFill>
              <a:schemeClr val="bg1"/>
            </a:solidFill>
          </a:endParaRPr>
        </a:p>
      </dgm:t>
    </dgm:pt>
    <dgm:pt modelId="{8ED0EF9C-694E-3745-B05E-76CB2C40877C}" type="parTrans" cxnId="{89E5C7F2-D87E-004A-BA65-3598EB0EF916}">
      <dgm:prSet/>
      <dgm:spPr/>
      <dgm:t>
        <a:bodyPr/>
        <a:lstStyle/>
        <a:p>
          <a:endParaRPr lang="pt-BR"/>
        </a:p>
      </dgm:t>
    </dgm:pt>
    <dgm:pt modelId="{8A503B80-F675-E640-8E92-3C010B6BAAFE}" type="sibTrans" cxnId="{89E5C7F2-D87E-004A-BA65-3598EB0EF916}">
      <dgm:prSet/>
      <dgm:spPr/>
      <dgm:t>
        <a:bodyPr/>
        <a:lstStyle/>
        <a:p>
          <a:endParaRPr lang="pt-BR"/>
        </a:p>
      </dgm:t>
    </dgm:pt>
    <dgm:pt modelId="{20789C21-5F0A-494F-AE16-F8A08882CF24}">
      <dgm:prSet/>
      <dgm:spPr/>
      <dgm:t>
        <a:bodyPr/>
        <a:lstStyle/>
        <a:p>
          <a:r>
            <a:rPr lang="pt-BR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Buscar desenvolver sentimentos de AFETO</a:t>
          </a:r>
          <a:endParaRPr lang="pt-BR" cap="all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gm:t>
    </dgm:pt>
    <dgm:pt modelId="{E70DE867-C263-5F44-8B79-347A2C05064E}" type="parTrans" cxnId="{DA25FE5E-BD00-3240-BEB8-7A15E60609A0}">
      <dgm:prSet/>
      <dgm:spPr/>
      <dgm:t>
        <a:bodyPr/>
        <a:lstStyle/>
        <a:p>
          <a:endParaRPr lang="pt-BR"/>
        </a:p>
      </dgm:t>
    </dgm:pt>
    <dgm:pt modelId="{D5FDE161-1EE5-C340-AD43-3BAAFF248073}" type="sibTrans" cxnId="{DA25FE5E-BD00-3240-BEB8-7A15E60609A0}">
      <dgm:prSet/>
      <dgm:spPr/>
      <dgm:t>
        <a:bodyPr/>
        <a:lstStyle/>
        <a:p>
          <a:endParaRPr lang="pt-BR"/>
        </a:p>
      </dgm:t>
    </dgm:pt>
    <dgm:pt modelId="{9FEA117D-8E5A-6B41-900E-072BAB11664A}" type="pres">
      <dgm:prSet presAssocID="{A438A91A-921C-8F47-9533-EBF20AE26FE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DBD7843-0EAE-694B-96ED-C166B1C16B31}" type="pres">
      <dgm:prSet presAssocID="{A438A91A-921C-8F47-9533-EBF20AE26FE8}" presName="arrow" presStyleLbl="bgShp" presStyleIdx="0" presStyleCnt="1"/>
      <dgm:spPr/>
    </dgm:pt>
    <dgm:pt modelId="{7E46DCD6-752B-8843-8AEF-3BC70BE16C6F}" type="pres">
      <dgm:prSet presAssocID="{A438A91A-921C-8F47-9533-EBF20AE26FE8}" presName="linearProcess" presStyleCnt="0"/>
      <dgm:spPr/>
    </dgm:pt>
    <dgm:pt modelId="{CDFEE3A7-8225-3342-A09B-03C309DCBE19}" type="pres">
      <dgm:prSet presAssocID="{51637072-3592-864D-9364-2A62D186DAFF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595B83-B318-2449-A266-663D754B6FC7}" type="pres">
      <dgm:prSet presAssocID="{8A503B80-F675-E640-8E92-3C010B6BAAFE}" presName="sibTrans" presStyleCnt="0"/>
      <dgm:spPr/>
    </dgm:pt>
    <dgm:pt modelId="{5676699E-C04F-DB43-851B-820A53EB10AF}" type="pres">
      <dgm:prSet presAssocID="{20789C21-5F0A-494F-AE16-F8A08882CF24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3158E61-4B55-2446-A28A-25AB615B5DFB}" type="presOf" srcId="{51637072-3592-864D-9364-2A62D186DAFF}" destId="{CDFEE3A7-8225-3342-A09B-03C309DCBE19}" srcOrd="0" destOrd="0" presId="urn:microsoft.com/office/officeart/2005/8/layout/hProcess9"/>
    <dgm:cxn modelId="{E8D737DB-2C84-8F44-B81B-8DC026821AE2}" type="presOf" srcId="{20789C21-5F0A-494F-AE16-F8A08882CF24}" destId="{5676699E-C04F-DB43-851B-820A53EB10AF}" srcOrd="0" destOrd="0" presId="urn:microsoft.com/office/officeart/2005/8/layout/hProcess9"/>
    <dgm:cxn modelId="{0438DE4D-5638-204B-B40F-024F7E37B1DA}" type="presOf" srcId="{A438A91A-921C-8F47-9533-EBF20AE26FE8}" destId="{9FEA117D-8E5A-6B41-900E-072BAB11664A}" srcOrd="0" destOrd="0" presId="urn:microsoft.com/office/officeart/2005/8/layout/hProcess9"/>
    <dgm:cxn modelId="{DA25FE5E-BD00-3240-BEB8-7A15E60609A0}" srcId="{A438A91A-921C-8F47-9533-EBF20AE26FE8}" destId="{20789C21-5F0A-494F-AE16-F8A08882CF24}" srcOrd="1" destOrd="0" parTransId="{E70DE867-C263-5F44-8B79-347A2C05064E}" sibTransId="{D5FDE161-1EE5-C340-AD43-3BAAFF248073}"/>
    <dgm:cxn modelId="{89E5C7F2-D87E-004A-BA65-3598EB0EF916}" srcId="{A438A91A-921C-8F47-9533-EBF20AE26FE8}" destId="{51637072-3592-864D-9364-2A62D186DAFF}" srcOrd="0" destOrd="0" parTransId="{8ED0EF9C-694E-3745-B05E-76CB2C40877C}" sibTransId="{8A503B80-F675-E640-8E92-3C010B6BAAFE}"/>
    <dgm:cxn modelId="{BB6EFA56-719F-E44F-9223-3A048FB618D4}" type="presParOf" srcId="{9FEA117D-8E5A-6B41-900E-072BAB11664A}" destId="{0DBD7843-0EAE-694B-96ED-C166B1C16B31}" srcOrd="0" destOrd="0" presId="urn:microsoft.com/office/officeart/2005/8/layout/hProcess9"/>
    <dgm:cxn modelId="{07597EF7-194E-0545-AF34-D9BC608186E4}" type="presParOf" srcId="{9FEA117D-8E5A-6B41-900E-072BAB11664A}" destId="{7E46DCD6-752B-8843-8AEF-3BC70BE16C6F}" srcOrd="1" destOrd="0" presId="urn:microsoft.com/office/officeart/2005/8/layout/hProcess9"/>
    <dgm:cxn modelId="{0CF48FEF-EEF2-1F4E-A56B-1CECCFEA869E}" type="presParOf" srcId="{7E46DCD6-752B-8843-8AEF-3BC70BE16C6F}" destId="{CDFEE3A7-8225-3342-A09B-03C309DCBE19}" srcOrd="0" destOrd="0" presId="urn:microsoft.com/office/officeart/2005/8/layout/hProcess9"/>
    <dgm:cxn modelId="{AC707208-F56B-7648-B9C1-6D6D20BA15D5}" type="presParOf" srcId="{7E46DCD6-752B-8843-8AEF-3BC70BE16C6F}" destId="{EB595B83-B318-2449-A266-663D754B6FC7}" srcOrd="1" destOrd="0" presId="urn:microsoft.com/office/officeart/2005/8/layout/hProcess9"/>
    <dgm:cxn modelId="{4AD9BDB0-BF0B-7047-B1D8-FA51F7F3900D}" type="presParOf" srcId="{7E46DCD6-752B-8843-8AEF-3BC70BE16C6F}" destId="{5676699E-C04F-DB43-851B-820A53EB10AF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28667D-5426-FF46-946D-3FF3F27BF962}" type="doc">
      <dgm:prSet loTypeId="urn:microsoft.com/office/officeart/2005/8/layout/defaul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E250CF95-3637-FA46-81B9-2355618B0F4E}">
      <dgm:prSet phldrT="[Texto]"/>
      <dgm:spPr/>
      <dgm:t>
        <a:bodyPr/>
        <a:lstStyle/>
        <a:p>
          <a:r>
            <a:rPr lang="pt-BR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A utilização de Vídeos curtos E informais GRAVADOS COM RECURSOS DIVERSOS </a:t>
          </a:r>
          <a:endParaRPr lang="pt-BR" dirty="0">
            <a:solidFill>
              <a:schemeClr val="bg1"/>
            </a:solidFill>
          </a:endParaRPr>
        </a:p>
      </dgm:t>
    </dgm:pt>
    <dgm:pt modelId="{AE913A7B-6539-3A4E-9761-93798C7CC98F}" type="parTrans" cxnId="{3D9CE23B-B727-714D-AFB2-1C82E2A62B4E}">
      <dgm:prSet/>
      <dgm:spPr/>
      <dgm:t>
        <a:bodyPr/>
        <a:lstStyle/>
        <a:p>
          <a:endParaRPr lang="pt-BR"/>
        </a:p>
      </dgm:t>
    </dgm:pt>
    <dgm:pt modelId="{60790481-98B5-EA49-916C-8BE43512C7BD}" type="sibTrans" cxnId="{3D9CE23B-B727-714D-AFB2-1C82E2A62B4E}">
      <dgm:prSet/>
      <dgm:spPr/>
      <dgm:t>
        <a:bodyPr/>
        <a:lstStyle/>
        <a:p>
          <a:endParaRPr lang="pt-BR"/>
        </a:p>
      </dgm:t>
    </dgm:pt>
    <dgm:pt modelId="{3657AAB3-1856-6D4F-818A-6CAA9A48616E}">
      <dgm:prSet/>
      <dgm:spPr/>
      <dgm:t>
        <a:bodyPr/>
        <a:lstStyle/>
        <a:p>
          <a:r>
            <a:rPr lang="pt-BR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Multiplicidade de meios de aprendizagem, respeitando a individualidade do aluno</a:t>
          </a:r>
          <a:endParaRPr lang="pt-BR" cap="all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gm:t>
    </dgm:pt>
    <dgm:pt modelId="{DBA14C81-31C5-8B48-97D5-701113E3B086}" type="parTrans" cxnId="{3591AB84-50FC-9B4A-9F89-89E863A5A674}">
      <dgm:prSet/>
      <dgm:spPr/>
      <dgm:t>
        <a:bodyPr/>
        <a:lstStyle/>
        <a:p>
          <a:endParaRPr lang="pt-BR"/>
        </a:p>
      </dgm:t>
    </dgm:pt>
    <dgm:pt modelId="{60F74385-D396-E64F-A1F8-7E5CF93D11FD}" type="sibTrans" cxnId="{3591AB84-50FC-9B4A-9F89-89E863A5A674}">
      <dgm:prSet/>
      <dgm:spPr/>
      <dgm:t>
        <a:bodyPr/>
        <a:lstStyle/>
        <a:p>
          <a:endParaRPr lang="pt-BR"/>
        </a:p>
      </dgm:t>
    </dgm:pt>
    <dgm:pt modelId="{E14F729B-CB08-D743-9668-55F8E76F471D}" type="pres">
      <dgm:prSet presAssocID="{2328667D-5426-FF46-946D-3FF3F27BF9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58B537F-448A-494E-A017-E20CA9FB8CE8}" type="pres">
      <dgm:prSet presAssocID="{E250CF95-3637-FA46-81B9-2355618B0F4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5FDF61-8E4C-7140-B81A-EC7EFB23A6A0}" type="pres">
      <dgm:prSet presAssocID="{60790481-98B5-EA49-916C-8BE43512C7BD}" presName="sibTrans" presStyleCnt="0"/>
      <dgm:spPr/>
    </dgm:pt>
    <dgm:pt modelId="{5C03185C-7CFA-1742-B123-0811928441BD}" type="pres">
      <dgm:prSet presAssocID="{3657AAB3-1856-6D4F-818A-6CAA9A48616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58598B8-9AFD-5547-AB83-8D9D0AFCBC13}" type="presOf" srcId="{2328667D-5426-FF46-946D-3FF3F27BF962}" destId="{E14F729B-CB08-D743-9668-55F8E76F471D}" srcOrd="0" destOrd="0" presId="urn:microsoft.com/office/officeart/2005/8/layout/default"/>
    <dgm:cxn modelId="{9D787A23-C206-8141-A06E-039722C92613}" type="presOf" srcId="{E250CF95-3637-FA46-81B9-2355618B0F4E}" destId="{D58B537F-448A-494E-A017-E20CA9FB8CE8}" srcOrd="0" destOrd="0" presId="urn:microsoft.com/office/officeart/2005/8/layout/default"/>
    <dgm:cxn modelId="{3591AB84-50FC-9B4A-9F89-89E863A5A674}" srcId="{2328667D-5426-FF46-946D-3FF3F27BF962}" destId="{3657AAB3-1856-6D4F-818A-6CAA9A48616E}" srcOrd="1" destOrd="0" parTransId="{DBA14C81-31C5-8B48-97D5-701113E3B086}" sibTransId="{60F74385-D396-E64F-A1F8-7E5CF93D11FD}"/>
    <dgm:cxn modelId="{3246F581-CAD2-2043-BD5F-3B843959242D}" type="presOf" srcId="{3657AAB3-1856-6D4F-818A-6CAA9A48616E}" destId="{5C03185C-7CFA-1742-B123-0811928441BD}" srcOrd="0" destOrd="0" presId="urn:microsoft.com/office/officeart/2005/8/layout/default"/>
    <dgm:cxn modelId="{3D9CE23B-B727-714D-AFB2-1C82E2A62B4E}" srcId="{2328667D-5426-FF46-946D-3FF3F27BF962}" destId="{E250CF95-3637-FA46-81B9-2355618B0F4E}" srcOrd="0" destOrd="0" parTransId="{AE913A7B-6539-3A4E-9761-93798C7CC98F}" sibTransId="{60790481-98B5-EA49-916C-8BE43512C7BD}"/>
    <dgm:cxn modelId="{92D8F8FD-935A-1243-BD2C-C51A1402A9D1}" type="presParOf" srcId="{E14F729B-CB08-D743-9668-55F8E76F471D}" destId="{D58B537F-448A-494E-A017-E20CA9FB8CE8}" srcOrd="0" destOrd="0" presId="urn:microsoft.com/office/officeart/2005/8/layout/default"/>
    <dgm:cxn modelId="{6B0B4AC4-2D27-6449-B15E-6B2A8211AC52}" type="presParOf" srcId="{E14F729B-CB08-D743-9668-55F8E76F471D}" destId="{755FDF61-8E4C-7140-B81A-EC7EFB23A6A0}" srcOrd="1" destOrd="0" presId="urn:microsoft.com/office/officeart/2005/8/layout/default"/>
    <dgm:cxn modelId="{C9A5A4B5-AF1E-6640-A1FF-C6726BBBE7AA}" type="presParOf" srcId="{E14F729B-CB08-D743-9668-55F8E76F471D}" destId="{5C03185C-7CFA-1742-B123-0811928441B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81D035-37FB-1349-AFD9-AA68C28F0FFF}" type="doc">
      <dgm:prSet loTypeId="urn:microsoft.com/office/officeart/2005/8/layout/vProcess5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18BEEEFB-4146-B045-B6CB-D31900A00E25}">
      <dgm:prSet phldrT="[Texto]" custT="1"/>
      <dgm:spPr/>
      <dgm:t>
        <a:bodyPr/>
        <a:lstStyle/>
        <a:p>
          <a:r>
            <a:rPr lang="pt-BR" sz="24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Maior envolvimento nos questionamentos apresentados, indo além da mera resposta</a:t>
          </a:r>
          <a:endParaRPr lang="pt-BR" sz="2400" dirty="0">
            <a:solidFill>
              <a:schemeClr val="bg1"/>
            </a:solidFill>
          </a:endParaRPr>
        </a:p>
      </dgm:t>
    </dgm:pt>
    <dgm:pt modelId="{7604709A-ADDB-1246-A5A9-8CFF06A36CBF}" type="parTrans" cxnId="{4687104E-051B-E44F-AB28-D23A5E25CA2C}">
      <dgm:prSet/>
      <dgm:spPr/>
      <dgm:t>
        <a:bodyPr/>
        <a:lstStyle/>
        <a:p>
          <a:endParaRPr lang="pt-BR" sz="2400">
            <a:solidFill>
              <a:schemeClr val="bg1"/>
            </a:solidFill>
          </a:endParaRPr>
        </a:p>
      </dgm:t>
    </dgm:pt>
    <dgm:pt modelId="{82FADED7-52CA-3F49-A002-201E35B2747D}" type="sibTrans" cxnId="{4687104E-051B-E44F-AB28-D23A5E25CA2C}">
      <dgm:prSet custT="1"/>
      <dgm:spPr/>
      <dgm:t>
        <a:bodyPr/>
        <a:lstStyle/>
        <a:p>
          <a:endParaRPr lang="pt-BR" sz="2400">
            <a:solidFill>
              <a:schemeClr val="bg1"/>
            </a:solidFill>
          </a:endParaRPr>
        </a:p>
      </dgm:t>
    </dgm:pt>
    <dgm:pt modelId="{B58999ED-4B3A-0C40-9171-7D37B99398C1}">
      <dgm:prSet custT="1"/>
      <dgm:spPr/>
      <dgm:t>
        <a:bodyPr/>
        <a:lstStyle/>
        <a:p>
          <a:r>
            <a:rPr lang="pt-BR" sz="24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Evitar, sempre que possível, respostas padrões  e prontas </a:t>
          </a:r>
          <a:endParaRPr lang="pt-BR" sz="2400" cap="all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gm:t>
    </dgm:pt>
    <dgm:pt modelId="{2747E8BF-E8C1-0E44-BE1C-4255DEC2D2EC}" type="parTrans" cxnId="{55C7EB9E-8407-654F-B45D-43D0A9611F6E}">
      <dgm:prSet/>
      <dgm:spPr/>
      <dgm:t>
        <a:bodyPr/>
        <a:lstStyle/>
        <a:p>
          <a:endParaRPr lang="pt-BR" sz="2400">
            <a:solidFill>
              <a:schemeClr val="bg1"/>
            </a:solidFill>
          </a:endParaRPr>
        </a:p>
      </dgm:t>
    </dgm:pt>
    <dgm:pt modelId="{BF3C3A5B-A0D5-E641-882D-9754FA429383}" type="sibTrans" cxnId="{55C7EB9E-8407-654F-B45D-43D0A9611F6E}">
      <dgm:prSet/>
      <dgm:spPr/>
      <dgm:t>
        <a:bodyPr/>
        <a:lstStyle/>
        <a:p>
          <a:endParaRPr lang="pt-BR" sz="2400">
            <a:solidFill>
              <a:schemeClr val="bg1"/>
            </a:solidFill>
          </a:endParaRPr>
        </a:p>
      </dgm:t>
    </dgm:pt>
    <dgm:pt modelId="{2ABFE3EA-15DA-F848-B327-37913B1BFD53}" type="pres">
      <dgm:prSet presAssocID="{8081D035-37FB-1349-AFD9-AA68C28F0FF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9BF17A2-D9A5-0B42-AB7F-36FBF3C29C41}" type="pres">
      <dgm:prSet presAssocID="{8081D035-37FB-1349-AFD9-AA68C28F0FFF}" presName="dummyMaxCanvas" presStyleCnt="0">
        <dgm:presLayoutVars/>
      </dgm:prSet>
      <dgm:spPr/>
    </dgm:pt>
    <dgm:pt modelId="{DB25DCA0-9D64-3643-A448-5A02B5A665C8}" type="pres">
      <dgm:prSet presAssocID="{8081D035-37FB-1349-AFD9-AA68C28F0FFF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D9E84F-1C51-B34C-A4EF-C4399D46E3A0}" type="pres">
      <dgm:prSet presAssocID="{8081D035-37FB-1349-AFD9-AA68C28F0FFF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483C57-7798-404D-AEF4-A9CBA0EA442B}" type="pres">
      <dgm:prSet presAssocID="{8081D035-37FB-1349-AFD9-AA68C28F0FFF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BCFB23-2113-E04F-ADDD-C4241E5BB289}" type="pres">
      <dgm:prSet presAssocID="{8081D035-37FB-1349-AFD9-AA68C28F0FFF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97F0C9-0CD8-FD45-BF56-26DA1C14C220}" type="pres">
      <dgm:prSet presAssocID="{8081D035-37FB-1349-AFD9-AA68C28F0FFF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E912168-7D85-964A-BC96-3D32465740EE}" type="presOf" srcId="{B58999ED-4B3A-0C40-9171-7D37B99398C1}" destId="{E9D9E84F-1C51-B34C-A4EF-C4399D46E3A0}" srcOrd="0" destOrd="0" presId="urn:microsoft.com/office/officeart/2005/8/layout/vProcess5"/>
    <dgm:cxn modelId="{DA0263B1-98F5-7841-AA43-CE9DAAC50156}" type="presOf" srcId="{B58999ED-4B3A-0C40-9171-7D37B99398C1}" destId="{D197F0C9-0CD8-FD45-BF56-26DA1C14C220}" srcOrd="1" destOrd="0" presId="urn:microsoft.com/office/officeart/2005/8/layout/vProcess5"/>
    <dgm:cxn modelId="{65CFE33C-A0F2-9A4F-A85B-893D61481125}" type="presOf" srcId="{82FADED7-52CA-3F49-A002-201E35B2747D}" destId="{E0483C57-7798-404D-AEF4-A9CBA0EA442B}" srcOrd="0" destOrd="0" presId="urn:microsoft.com/office/officeart/2005/8/layout/vProcess5"/>
    <dgm:cxn modelId="{C5733F89-DA73-6F4D-AFB9-8151483E2326}" type="presOf" srcId="{8081D035-37FB-1349-AFD9-AA68C28F0FFF}" destId="{2ABFE3EA-15DA-F848-B327-37913B1BFD53}" srcOrd="0" destOrd="0" presId="urn:microsoft.com/office/officeart/2005/8/layout/vProcess5"/>
    <dgm:cxn modelId="{55C7EB9E-8407-654F-B45D-43D0A9611F6E}" srcId="{8081D035-37FB-1349-AFD9-AA68C28F0FFF}" destId="{B58999ED-4B3A-0C40-9171-7D37B99398C1}" srcOrd="1" destOrd="0" parTransId="{2747E8BF-E8C1-0E44-BE1C-4255DEC2D2EC}" sibTransId="{BF3C3A5B-A0D5-E641-882D-9754FA429383}"/>
    <dgm:cxn modelId="{4687104E-051B-E44F-AB28-D23A5E25CA2C}" srcId="{8081D035-37FB-1349-AFD9-AA68C28F0FFF}" destId="{18BEEEFB-4146-B045-B6CB-D31900A00E25}" srcOrd="0" destOrd="0" parTransId="{7604709A-ADDB-1246-A5A9-8CFF06A36CBF}" sibTransId="{82FADED7-52CA-3F49-A002-201E35B2747D}"/>
    <dgm:cxn modelId="{E205C1BB-C386-4648-A445-EF2A2872481A}" type="presOf" srcId="{18BEEEFB-4146-B045-B6CB-D31900A00E25}" destId="{2DBCFB23-2113-E04F-ADDD-C4241E5BB289}" srcOrd="1" destOrd="0" presId="urn:microsoft.com/office/officeart/2005/8/layout/vProcess5"/>
    <dgm:cxn modelId="{EE0EE949-CC38-024A-881F-422D965C00DC}" type="presOf" srcId="{18BEEEFB-4146-B045-B6CB-D31900A00E25}" destId="{DB25DCA0-9D64-3643-A448-5A02B5A665C8}" srcOrd="0" destOrd="0" presId="urn:microsoft.com/office/officeart/2005/8/layout/vProcess5"/>
    <dgm:cxn modelId="{8B83DEF5-C6D0-D748-9229-A625A54F56AB}" type="presParOf" srcId="{2ABFE3EA-15DA-F848-B327-37913B1BFD53}" destId="{29BF17A2-D9A5-0B42-AB7F-36FBF3C29C41}" srcOrd="0" destOrd="0" presId="urn:microsoft.com/office/officeart/2005/8/layout/vProcess5"/>
    <dgm:cxn modelId="{66A1CD2A-1FD3-A140-BD3F-D18CDF52B243}" type="presParOf" srcId="{2ABFE3EA-15DA-F848-B327-37913B1BFD53}" destId="{DB25DCA0-9D64-3643-A448-5A02B5A665C8}" srcOrd="1" destOrd="0" presId="urn:microsoft.com/office/officeart/2005/8/layout/vProcess5"/>
    <dgm:cxn modelId="{A24607E9-22EB-1C4F-8C80-38BFC9542718}" type="presParOf" srcId="{2ABFE3EA-15DA-F848-B327-37913B1BFD53}" destId="{E9D9E84F-1C51-B34C-A4EF-C4399D46E3A0}" srcOrd="2" destOrd="0" presId="urn:microsoft.com/office/officeart/2005/8/layout/vProcess5"/>
    <dgm:cxn modelId="{62E98F2A-A9B0-7046-B8A5-F7D5FEE96B7A}" type="presParOf" srcId="{2ABFE3EA-15DA-F848-B327-37913B1BFD53}" destId="{E0483C57-7798-404D-AEF4-A9CBA0EA442B}" srcOrd="3" destOrd="0" presId="urn:microsoft.com/office/officeart/2005/8/layout/vProcess5"/>
    <dgm:cxn modelId="{1C7B1A14-2C95-594D-B7EB-EA2BBC01ABB1}" type="presParOf" srcId="{2ABFE3EA-15DA-F848-B327-37913B1BFD53}" destId="{2DBCFB23-2113-E04F-ADDD-C4241E5BB289}" srcOrd="4" destOrd="0" presId="urn:microsoft.com/office/officeart/2005/8/layout/vProcess5"/>
    <dgm:cxn modelId="{47354BBA-8925-C245-8C74-CD3C6453E49C}" type="presParOf" srcId="{2ABFE3EA-15DA-F848-B327-37913B1BFD53}" destId="{D197F0C9-0CD8-FD45-BF56-26DA1C14C22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A89A97-627E-1941-A563-61EFB8ED6CB5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F2718F5-924F-FE42-9A1A-3469BCC6A6CF}">
      <dgm:prSet phldrT="[Texto]" custT="1"/>
      <dgm:spPr/>
      <dgm:t>
        <a:bodyPr/>
        <a:lstStyle/>
        <a:p>
          <a:pPr algn="ctr"/>
          <a:r>
            <a:rPr lang="pt-BR" sz="24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Realização de atividades avaliativas em vídeo, que permitem a correção não só do conteúdo, mas, também, de todos os elementos inerentes a uma apresentação oral</a:t>
          </a:r>
          <a:endParaRPr lang="pt-BR" sz="2400" dirty="0">
            <a:solidFill>
              <a:schemeClr val="bg1"/>
            </a:solidFill>
          </a:endParaRPr>
        </a:p>
      </dgm:t>
    </dgm:pt>
    <dgm:pt modelId="{CAB22095-3A39-9146-AEF2-8104A01288AB}" type="parTrans" cxnId="{74FF02CC-0412-CD44-A320-9E253308FAD3}">
      <dgm:prSet/>
      <dgm:spPr/>
      <dgm:t>
        <a:bodyPr/>
        <a:lstStyle/>
        <a:p>
          <a:endParaRPr lang="pt-BR" sz="2400"/>
        </a:p>
      </dgm:t>
    </dgm:pt>
    <dgm:pt modelId="{D857A814-CFC1-3449-8822-3E7FF62ED8E2}" type="sibTrans" cxnId="{74FF02CC-0412-CD44-A320-9E253308FAD3}">
      <dgm:prSet/>
      <dgm:spPr/>
      <dgm:t>
        <a:bodyPr/>
        <a:lstStyle/>
        <a:p>
          <a:endParaRPr lang="pt-BR" sz="2400"/>
        </a:p>
      </dgm:t>
    </dgm:pt>
    <dgm:pt modelId="{B02C2E59-55E9-9C46-83FF-D03577A6C88F}" type="pres">
      <dgm:prSet presAssocID="{FCA89A97-627E-1941-A563-61EFB8ED6C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8A02ABD-33DB-1649-8F45-83AEE06F774A}" type="pres">
      <dgm:prSet presAssocID="{9F2718F5-924F-FE42-9A1A-3469BCC6A6CF}" presName="parentLin" presStyleCnt="0"/>
      <dgm:spPr/>
    </dgm:pt>
    <dgm:pt modelId="{F9765AF6-0DD7-804E-AD28-953CB1596209}" type="pres">
      <dgm:prSet presAssocID="{9F2718F5-924F-FE42-9A1A-3469BCC6A6CF}" presName="parentLeftMargin" presStyleLbl="node1" presStyleIdx="0" presStyleCnt="1"/>
      <dgm:spPr/>
      <dgm:t>
        <a:bodyPr/>
        <a:lstStyle/>
        <a:p>
          <a:endParaRPr lang="pt-BR"/>
        </a:p>
      </dgm:t>
    </dgm:pt>
    <dgm:pt modelId="{FA00CEF5-0467-5641-A078-7D83BE80E1AD}" type="pres">
      <dgm:prSet presAssocID="{9F2718F5-924F-FE42-9A1A-3469BCC6A6CF}" presName="parentText" presStyleLbl="node1" presStyleIdx="0" presStyleCnt="1" custScaleX="135001" custScaleY="113197" custLinFactNeighborX="-45007" custLinFactNeighborY="570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26C6C9-EB98-3147-A106-BF81E07B6C52}" type="pres">
      <dgm:prSet presAssocID="{9F2718F5-924F-FE42-9A1A-3469BCC6A6CF}" presName="negativeSpace" presStyleCnt="0"/>
      <dgm:spPr/>
    </dgm:pt>
    <dgm:pt modelId="{F4F9BAEE-2522-144B-8C13-4B31C1E89404}" type="pres">
      <dgm:prSet presAssocID="{9F2718F5-924F-FE42-9A1A-3469BCC6A6C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736145C-3D3A-ED45-AF02-F05229FA77D4}" type="presOf" srcId="{9F2718F5-924F-FE42-9A1A-3469BCC6A6CF}" destId="{FA00CEF5-0467-5641-A078-7D83BE80E1AD}" srcOrd="1" destOrd="0" presId="urn:microsoft.com/office/officeart/2005/8/layout/list1"/>
    <dgm:cxn modelId="{29B9805F-B053-1543-A1B5-88AAC03CCF52}" type="presOf" srcId="{FCA89A97-627E-1941-A563-61EFB8ED6CB5}" destId="{B02C2E59-55E9-9C46-83FF-D03577A6C88F}" srcOrd="0" destOrd="0" presId="urn:microsoft.com/office/officeart/2005/8/layout/list1"/>
    <dgm:cxn modelId="{3FC27580-CA86-EE46-8ED7-0017FC5C299D}" type="presOf" srcId="{9F2718F5-924F-FE42-9A1A-3469BCC6A6CF}" destId="{F9765AF6-0DD7-804E-AD28-953CB1596209}" srcOrd="0" destOrd="0" presId="urn:microsoft.com/office/officeart/2005/8/layout/list1"/>
    <dgm:cxn modelId="{74FF02CC-0412-CD44-A320-9E253308FAD3}" srcId="{FCA89A97-627E-1941-A563-61EFB8ED6CB5}" destId="{9F2718F5-924F-FE42-9A1A-3469BCC6A6CF}" srcOrd="0" destOrd="0" parTransId="{CAB22095-3A39-9146-AEF2-8104A01288AB}" sibTransId="{D857A814-CFC1-3449-8822-3E7FF62ED8E2}"/>
    <dgm:cxn modelId="{B3142BFF-2D99-F942-A293-2F38D3D2C1E2}" type="presParOf" srcId="{B02C2E59-55E9-9C46-83FF-D03577A6C88F}" destId="{A8A02ABD-33DB-1649-8F45-83AEE06F774A}" srcOrd="0" destOrd="0" presId="urn:microsoft.com/office/officeart/2005/8/layout/list1"/>
    <dgm:cxn modelId="{76FBA2D2-6D2E-6A47-A8F3-A82F2E40F424}" type="presParOf" srcId="{A8A02ABD-33DB-1649-8F45-83AEE06F774A}" destId="{F9765AF6-0DD7-804E-AD28-953CB1596209}" srcOrd="0" destOrd="0" presId="urn:microsoft.com/office/officeart/2005/8/layout/list1"/>
    <dgm:cxn modelId="{B7DF09E7-E7B3-3D4F-9E78-3EEBF318BBB5}" type="presParOf" srcId="{A8A02ABD-33DB-1649-8F45-83AEE06F774A}" destId="{FA00CEF5-0467-5641-A078-7D83BE80E1AD}" srcOrd="1" destOrd="0" presId="urn:microsoft.com/office/officeart/2005/8/layout/list1"/>
    <dgm:cxn modelId="{C1EAE604-380E-6847-9588-0939AF553976}" type="presParOf" srcId="{B02C2E59-55E9-9C46-83FF-D03577A6C88F}" destId="{1626C6C9-EB98-3147-A106-BF81E07B6C52}" srcOrd="1" destOrd="0" presId="urn:microsoft.com/office/officeart/2005/8/layout/list1"/>
    <dgm:cxn modelId="{8651265A-ED57-BD47-BF9F-283872BACC3B}" type="presParOf" srcId="{B02C2E59-55E9-9C46-83FF-D03577A6C88F}" destId="{F4F9BAEE-2522-144B-8C13-4B31C1E8940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5AB536-549A-734C-83F2-34204777F3E2}" type="doc">
      <dgm:prSet loTypeId="urn:microsoft.com/office/officeart/2005/8/layout/matrix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C0B80DE6-A8B6-4C4B-A4C7-EEBDF7D5DBE2}">
      <dgm:prSet phldrT="[Texto]"/>
      <dgm:spPr/>
      <dgm:t>
        <a:bodyPr/>
        <a:lstStyle/>
        <a:p>
          <a:r>
            <a:rPr lang="pt-BR" cap="all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Resultados obtidos em curto prazo</a:t>
          </a:r>
          <a:endParaRPr lang="pt-BR" dirty="0"/>
        </a:p>
      </dgm:t>
    </dgm:pt>
    <dgm:pt modelId="{E72EDA0E-E2AF-ED40-82E4-3869D3662369}" type="parTrans" cxnId="{4E4BA998-17B6-EB43-9358-01C836BF2E23}">
      <dgm:prSet/>
      <dgm:spPr/>
      <dgm:t>
        <a:bodyPr/>
        <a:lstStyle/>
        <a:p>
          <a:endParaRPr lang="pt-BR"/>
        </a:p>
      </dgm:t>
    </dgm:pt>
    <dgm:pt modelId="{9DA5DB93-1D02-E845-A316-1AFC0ADFD607}" type="sibTrans" cxnId="{4E4BA998-17B6-EB43-9358-01C836BF2E23}">
      <dgm:prSet/>
      <dgm:spPr/>
      <dgm:t>
        <a:bodyPr/>
        <a:lstStyle/>
        <a:p>
          <a:endParaRPr lang="pt-BR"/>
        </a:p>
      </dgm:t>
    </dgm:pt>
    <dgm:pt modelId="{0D29C2BE-D726-F34E-90BA-A443E00BAA2A}">
      <dgm:prSet/>
      <dgm:spPr/>
      <dgm:t>
        <a:bodyPr/>
        <a:lstStyle/>
        <a:p>
          <a:r>
            <a:rPr lang="pt-BR" cap="all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Presença colaborativa muito mais efetiva do corpo docente</a:t>
          </a:r>
          <a:endParaRPr lang="pt-BR" cap="all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gm:t>
    </dgm:pt>
    <dgm:pt modelId="{94EC81B7-A98A-9D4B-BFEF-07D86D874EC2}" type="parTrans" cxnId="{E208A001-2783-AA40-B582-8E1D0127E612}">
      <dgm:prSet/>
      <dgm:spPr/>
      <dgm:t>
        <a:bodyPr/>
        <a:lstStyle/>
        <a:p>
          <a:endParaRPr lang="pt-BR"/>
        </a:p>
      </dgm:t>
    </dgm:pt>
    <dgm:pt modelId="{B37CE4E9-EFD2-3A4C-8CD9-FDD08978411B}" type="sibTrans" cxnId="{E208A001-2783-AA40-B582-8E1D0127E612}">
      <dgm:prSet/>
      <dgm:spPr/>
      <dgm:t>
        <a:bodyPr/>
        <a:lstStyle/>
        <a:p>
          <a:endParaRPr lang="pt-BR"/>
        </a:p>
      </dgm:t>
    </dgm:pt>
    <dgm:pt modelId="{AB6ED6F7-BF27-AF44-9ECB-FC1DFC4BBD5A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cap="all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Valorização do aluno como ser humano</a:t>
          </a:r>
          <a:endParaRPr lang="pt-BR" cap="all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gm:t>
    </dgm:pt>
    <dgm:pt modelId="{39CF522E-02C8-544B-8285-65B078CEB777}" type="parTrans" cxnId="{BA9110AC-8E6F-344F-821A-A6DB010DC01C}">
      <dgm:prSet/>
      <dgm:spPr/>
      <dgm:t>
        <a:bodyPr/>
        <a:lstStyle/>
        <a:p>
          <a:endParaRPr lang="pt-BR"/>
        </a:p>
      </dgm:t>
    </dgm:pt>
    <dgm:pt modelId="{2F60269B-AEFB-0849-8B7A-C19440BF2B45}" type="sibTrans" cxnId="{BA9110AC-8E6F-344F-821A-A6DB010DC01C}">
      <dgm:prSet/>
      <dgm:spPr/>
      <dgm:t>
        <a:bodyPr/>
        <a:lstStyle/>
        <a:p>
          <a:endParaRPr lang="pt-BR"/>
        </a:p>
      </dgm:t>
    </dgm:pt>
    <dgm:pt modelId="{30CEA2EF-C40E-8240-A211-81E6B2D7DAC8}">
      <dgm:prSet/>
      <dgm:spPr/>
      <dgm:t>
        <a:bodyPr/>
        <a:lstStyle/>
        <a:p>
          <a:r>
            <a:rPr lang="pt-BR" cap="all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Maior interesse discente pelos conteúdos</a:t>
          </a:r>
          <a:endParaRPr lang="pt-BR" cap="all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gm:t>
    </dgm:pt>
    <dgm:pt modelId="{815AC09B-D095-DE45-B3B0-3DB24E3ED658}" type="parTrans" cxnId="{14A484F6-BFC4-4244-B897-365365DDFE5D}">
      <dgm:prSet/>
      <dgm:spPr/>
      <dgm:t>
        <a:bodyPr/>
        <a:lstStyle/>
        <a:p>
          <a:endParaRPr lang="pt-BR"/>
        </a:p>
      </dgm:t>
    </dgm:pt>
    <dgm:pt modelId="{4B0230A3-3ADC-A747-A922-216333B9B582}" type="sibTrans" cxnId="{14A484F6-BFC4-4244-B897-365365DDFE5D}">
      <dgm:prSet/>
      <dgm:spPr/>
      <dgm:t>
        <a:bodyPr/>
        <a:lstStyle/>
        <a:p>
          <a:endParaRPr lang="pt-BR"/>
        </a:p>
      </dgm:t>
    </dgm:pt>
    <dgm:pt modelId="{66024E75-D028-B64B-8F22-D5A1A433F84C}">
      <dgm:prSet phldrT="[Texto]"/>
      <dgm:spPr/>
      <dgm:t>
        <a:bodyPr/>
        <a:lstStyle/>
        <a:p>
          <a:r>
            <a:rPr lang="pt-BR" cap="all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Maior envolvimento dos discentes</a:t>
          </a:r>
          <a:endParaRPr lang="pt-BR" dirty="0"/>
        </a:p>
      </dgm:t>
    </dgm:pt>
    <dgm:pt modelId="{EEAF34FD-667A-384D-BD50-1C09032D4C86}" type="parTrans" cxnId="{0D64BAA7-2CDB-F044-B58A-4E17EE64BADC}">
      <dgm:prSet/>
      <dgm:spPr/>
      <dgm:t>
        <a:bodyPr/>
        <a:lstStyle/>
        <a:p>
          <a:endParaRPr lang="pt-BR"/>
        </a:p>
      </dgm:t>
    </dgm:pt>
    <dgm:pt modelId="{B4EB3B9F-D9D9-094A-B491-80AF33DD0D61}" type="sibTrans" cxnId="{0D64BAA7-2CDB-F044-B58A-4E17EE64BADC}">
      <dgm:prSet/>
      <dgm:spPr/>
      <dgm:t>
        <a:bodyPr/>
        <a:lstStyle/>
        <a:p>
          <a:endParaRPr lang="pt-BR"/>
        </a:p>
      </dgm:t>
    </dgm:pt>
    <dgm:pt modelId="{470472EA-13E0-4843-823E-235D46F11F5B}" type="pres">
      <dgm:prSet presAssocID="{385AB536-549A-734C-83F2-34204777F3E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E7F63B5-C5A7-CB4B-878D-001FDC4626D9}" type="pres">
      <dgm:prSet presAssocID="{385AB536-549A-734C-83F2-34204777F3E2}" presName="matrix" presStyleCnt="0"/>
      <dgm:spPr/>
    </dgm:pt>
    <dgm:pt modelId="{03BF6ABD-37A3-AA4A-82DF-480417837B02}" type="pres">
      <dgm:prSet presAssocID="{385AB536-549A-734C-83F2-34204777F3E2}" presName="tile1" presStyleLbl="node1" presStyleIdx="0" presStyleCnt="4"/>
      <dgm:spPr/>
      <dgm:t>
        <a:bodyPr/>
        <a:lstStyle/>
        <a:p>
          <a:endParaRPr lang="pt-BR"/>
        </a:p>
      </dgm:t>
    </dgm:pt>
    <dgm:pt modelId="{C5F266B1-4CDD-254D-BA0D-53018B28A4F1}" type="pres">
      <dgm:prSet presAssocID="{385AB536-549A-734C-83F2-34204777F3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FBDF3C-0020-5A45-B362-418E1CF0E035}" type="pres">
      <dgm:prSet presAssocID="{385AB536-549A-734C-83F2-34204777F3E2}" presName="tile2" presStyleLbl="node1" presStyleIdx="1" presStyleCnt="4"/>
      <dgm:spPr/>
      <dgm:t>
        <a:bodyPr/>
        <a:lstStyle/>
        <a:p>
          <a:endParaRPr lang="pt-BR"/>
        </a:p>
      </dgm:t>
    </dgm:pt>
    <dgm:pt modelId="{E47EE011-8222-2C40-BC4B-7CE0A40A6797}" type="pres">
      <dgm:prSet presAssocID="{385AB536-549A-734C-83F2-34204777F3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017AA7-3C8A-6C4A-80A1-39939CEF0E45}" type="pres">
      <dgm:prSet presAssocID="{385AB536-549A-734C-83F2-34204777F3E2}" presName="tile3" presStyleLbl="node1" presStyleIdx="2" presStyleCnt="4"/>
      <dgm:spPr/>
      <dgm:t>
        <a:bodyPr/>
        <a:lstStyle/>
        <a:p>
          <a:endParaRPr lang="pt-BR"/>
        </a:p>
      </dgm:t>
    </dgm:pt>
    <dgm:pt modelId="{4ACEE449-AC3D-284F-86C8-D2C38290FFCF}" type="pres">
      <dgm:prSet presAssocID="{385AB536-549A-734C-83F2-34204777F3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E5BCE4-6AFA-F34A-B678-2A027ECC6276}" type="pres">
      <dgm:prSet presAssocID="{385AB536-549A-734C-83F2-34204777F3E2}" presName="tile4" presStyleLbl="node1" presStyleIdx="3" presStyleCnt="4"/>
      <dgm:spPr/>
      <dgm:t>
        <a:bodyPr/>
        <a:lstStyle/>
        <a:p>
          <a:endParaRPr lang="pt-BR"/>
        </a:p>
      </dgm:t>
    </dgm:pt>
    <dgm:pt modelId="{0CBCAE05-A812-154F-8384-E2FD405CCC7F}" type="pres">
      <dgm:prSet presAssocID="{385AB536-549A-734C-83F2-34204777F3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95C1BC-E7CC-4141-B989-7D4C4AF09478}" type="pres">
      <dgm:prSet presAssocID="{385AB536-549A-734C-83F2-34204777F3E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0D64BAA7-2CDB-F044-B58A-4E17EE64BADC}" srcId="{C0B80DE6-A8B6-4C4B-A4C7-EEBDF7D5DBE2}" destId="{66024E75-D028-B64B-8F22-D5A1A433F84C}" srcOrd="0" destOrd="0" parTransId="{EEAF34FD-667A-384D-BD50-1C09032D4C86}" sibTransId="{B4EB3B9F-D9D9-094A-B491-80AF33DD0D61}"/>
    <dgm:cxn modelId="{14A484F6-BFC4-4244-B897-365365DDFE5D}" srcId="{C0B80DE6-A8B6-4C4B-A4C7-EEBDF7D5DBE2}" destId="{30CEA2EF-C40E-8240-A211-81E6B2D7DAC8}" srcOrd="3" destOrd="0" parTransId="{815AC09B-D095-DE45-B3B0-3DB24E3ED658}" sibTransId="{4B0230A3-3ADC-A747-A922-216333B9B582}"/>
    <dgm:cxn modelId="{BA9110AC-8E6F-344F-821A-A6DB010DC01C}" srcId="{C0B80DE6-A8B6-4C4B-A4C7-EEBDF7D5DBE2}" destId="{AB6ED6F7-BF27-AF44-9ECB-FC1DFC4BBD5A}" srcOrd="2" destOrd="0" parTransId="{39CF522E-02C8-544B-8285-65B078CEB777}" sibTransId="{2F60269B-AEFB-0849-8B7A-C19440BF2B45}"/>
    <dgm:cxn modelId="{4E4BA998-17B6-EB43-9358-01C836BF2E23}" srcId="{385AB536-549A-734C-83F2-34204777F3E2}" destId="{C0B80DE6-A8B6-4C4B-A4C7-EEBDF7D5DBE2}" srcOrd="0" destOrd="0" parTransId="{E72EDA0E-E2AF-ED40-82E4-3869D3662369}" sibTransId="{9DA5DB93-1D02-E845-A316-1AFC0ADFD607}"/>
    <dgm:cxn modelId="{D2B30CE0-7860-C546-9B4D-4D062B87514F}" type="presOf" srcId="{385AB536-549A-734C-83F2-34204777F3E2}" destId="{470472EA-13E0-4843-823E-235D46F11F5B}" srcOrd="0" destOrd="0" presId="urn:microsoft.com/office/officeart/2005/8/layout/matrix1"/>
    <dgm:cxn modelId="{E208A001-2783-AA40-B582-8E1D0127E612}" srcId="{C0B80DE6-A8B6-4C4B-A4C7-EEBDF7D5DBE2}" destId="{0D29C2BE-D726-F34E-90BA-A443E00BAA2A}" srcOrd="1" destOrd="0" parTransId="{94EC81B7-A98A-9D4B-BFEF-07D86D874EC2}" sibTransId="{B37CE4E9-EFD2-3A4C-8CD9-FDD08978411B}"/>
    <dgm:cxn modelId="{6BC60C67-E320-FF4A-BCC5-7F8A5245F2BA}" type="presOf" srcId="{30CEA2EF-C40E-8240-A211-81E6B2D7DAC8}" destId="{C7E5BCE4-6AFA-F34A-B678-2A027ECC6276}" srcOrd="0" destOrd="0" presId="urn:microsoft.com/office/officeart/2005/8/layout/matrix1"/>
    <dgm:cxn modelId="{A2B64EE7-37C0-F140-B58A-9606AC83A7C3}" type="presOf" srcId="{0D29C2BE-D726-F34E-90BA-A443E00BAA2A}" destId="{EEFBDF3C-0020-5A45-B362-418E1CF0E035}" srcOrd="0" destOrd="0" presId="urn:microsoft.com/office/officeart/2005/8/layout/matrix1"/>
    <dgm:cxn modelId="{313C4437-3DCB-4549-ACDB-C5F2743F8126}" type="presOf" srcId="{66024E75-D028-B64B-8F22-D5A1A433F84C}" destId="{03BF6ABD-37A3-AA4A-82DF-480417837B02}" srcOrd="0" destOrd="0" presId="urn:microsoft.com/office/officeart/2005/8/layout/matrix1"/>
    <dgm:cxn modelId="{77941582-A870-864D-92D2-5902C2E34F34}" type="presOf" srcId="{0D29C2BE-D726-F34E-90BA-A443E00BAA2A}" destId="{E47EE011-8222-2C40-BC4B-7CE0A40A6797}" srcOrd="1" destOrd="0" presId="urn:microsoft.com/office/officeart/2005/8/layout/matrix1"/>
    <dgm:cxn modelId="{7BE7E44A-D802-1145-B498-9D2D3D51E7EC}" type="presOf" srcId="{AB6ED6F7-BF27-AF44-9ECB-FC1DFC4BBD5A}" destId="{65017AA7-3C8A-6C4A-80A1-39939CEF0E45}" srcOrd="0" destOrd="0" presId="urn:microsoft.com/office/officeart/2005/8/layout/matrix1"/>
    <dgm:cxn modelId="{9367E3B4-27F5-2D4F-9585-D4D54E1C252C}" type="presOf" srcId="{C0B80DE6-A8B6-4C4B-A4C7-EEBDF7D5DBE2}" destId="{7F95C1BC-E7CC-4141-B989-7D4C4AF09478}" srcOrd="0" destOrd="0" presId="urn:microsoft.com/office/officeart/2005/8/layout/matrix1"/>
    <dgm:cxn modelId="{D9B6881C-F339-2D4F-A535-B19D46BA3CF7}" type="presOf" srcId="{66024E75-D028-B64B-8F22-D5A1A433F84C}" destId="{C5F266B1-4CDD-254D-BA0D-53018B28A4F1}" srcOrd="1" destOrd="0" presId="urn:microsoft.com/office/officeart/2005/8/layout/matrix1"/>
    <dgm:cxn modelId="{FC9732DC-CC0C-CA41-BA2A-DD27C87307AC}" type="presOf" srcId="{AB6ED6F7-BF27-AF44-9ECB-FC1DFC4BBD5A}" destId="{4ACEE449-AC3D-284F-86C8-D2C38290FFCF}" srcOrd="1" destOrd="0" presId="urn:microsoft.com/office/officeart/2005/8/layout/matrix1"/>
    <dgm:cxn modelId="{86B0D467-AE2B-314D-A581-2B59AD60879A}" type="presOf" srcId="{30CEA2EF-C40E-8240-A211-81E6B2D7DAC8}" destId="{0CBCAE05-A812-154F-8384-E2FD405CCC7F}" srcOrd="1" destOrd="0" presId="urn:microsoft.com/office/officeart/2005/8/layout/matrix1"/>
    <dgm:cxn modelId="{0DD615E2-A0B4-2F43-8FFB-54487EDE0A5D}" type="presParOf" srcId="{470472EA-13E0-4843-823E-235D46F11F5B}" destId="{BE7F63B5-C5A7-CB4B-878D-001FDC4626D9}" srcOrd="0" destOrd="0" presId="urn:microsoft.com/office/officeart/2005/8/layout/matrix1"/>
    <dgm:cxn modelId="{6844FE9B-1235-8C43-A1E9-54776F75C4CD}" type="presParOf" srcId="{BE7F63B5-C5A7-CB4B-878D-001FDC4626D9}" destId="{03BF6ABD-37A3-AA4A-82DF-480417837B02}" srcOrd="0" destOrd="0" presId="urn:microsoft.com/office/officeart/2005/8/layout/matrix1"/>
    <dgm:cxn modelId="{78296008-5173-6C4D-B912-16637A9F4F8E}" type="presParOf" srcId="{BE7F63B5-C5A7-CB4B-878D-001FDC4626D9}" destId="{C5F266B1-4CDD-254D-BA0D-53018B28A4F1}" srcOrd="1" destOrd="0" presId="urn:microsoft.com/office/officeart/2005/8/layout/matrix1"/>
    <dgm:cxn modelId="{1CA4E176-4B71-9C4C-B25E-57875CD18491}" type="presParOf" srcId="{BE7F63B5-C5A7-CB4B-878D-001FDC4626D9}" destId="{EEFBDF3C-0020-5A45-B362-418E1CF0E035}" srcOrd="2" destOrd="0" presId="urn:microsoft.com/office/officeart/2005/8/layout/matrix1"/>
    <dgm:cxn modelId="{63676E40-010E-E845-B73B-76BECB30E340}" type="presParOf" srcId="{BE7F63B5-C5A7-CB4B-878D-001FDC4626D9}" destId="{E47EE011-8222-2C40-BC4B-7CE0A40A6797}" srcOrd="3" destOrd="0" presId="urn:microsoft.com/office/officeart/2005/8/layout/matrix1"/>
    <dgm:cxn modelId="{41A43AF5-2B07-1346-828C-B95C58E12918}" type="presParOf" srcId="{BE7F63B5-C5A7-CB4B-878D-001FDC4626D9}" destId="{65017AA7-3C8A-6C4A-80A1-39939CEF0E45}" srcOrd="4" destOrd="0" presId="urn:microsoft.com/office/officeart/2005/8/layout/matrix1"/>
    <dgm:cxn modelId="{D804D867-8E75-4942-B509-BAFC1C469692}" type="presParOf" srcId="{BE7F63B5-C5A7-CB4B-878D-001FDC4626D9}" destId="{4ACEE449-AC3D-284F-86C8-D2C38290FFCF}" srcOrd="5" destOrd="0" presId="urn:microsoft.com/office/officeart/2005/8/layout/matrix1"/>
    <dgm:cxn modelId="{1D739E1F-1688-2948-9E89-A4F603440957}" type="presParOf" srcId="{BE7F63B5-C5A7-CB4B-878D-001FDC4626D9}" destId="{C7E5BCE4-6AFA-F34A-B678-2A027ECC6276}" srcOrd="6" destOrd="0" presId="urn:microsoft.com/office/officeart/2005/8/layout/matrix1"/>
    <dgm:cxn modelId="{10755EB9-B809-694E-82AA-4C375D3FEF2E}" type="presParOf" srcId="{BE7F63B5-C5A7-CB4B-878D-001FDC4626D9}" destId="{0CBCAE05-A812-154F-8384-E2FD405CCC7F}" srcOrd="7" destOrd="0" presId="urn:microsoft.com/office/officeart/2005/8/layout/matrix1"/>
    <dgm:cxn modelId="{6FFEA7CF-4CA4-FD43-93AA-B92B7354E839}" type="presParOf" srcId="{470472EA-13E0-4843-823E-235D46F11F5B}" destId="{7F95C1BC-E7CC-4141-B989-7D4C4AF0947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10078-81F9-0447-BEC1-74F9A11BFBB7}">
      <dsp:nvSpPr>
        <dsp:cNvPr id="0" name=""/>
        <dsp:cNvSpPr/>
      </dsp:nvSpPr>
      <dsp:spPr>
        <a:xfrm>
          <a:off x="2253748" y="41601"/>
          <a:ext cx="1996886" cy="199688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cap="none" spc="0" dirty="0" smtClean="0">
              <a:ln/>
              <a:solidFill>
                <a:schemeClr val="tx1"/>
              </a:solidFill>
              <a:effectLst/>
            </a:rPr>
            <a:t>INTERAÇÃO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2520000" y="391056"/>
        <a:ext cx="1464383" cy="898598"/>
      </dsp:txXfrm>
    </dsp:sp>
    <dsp:sp modelId="{07B0049D-6A80-C940-9D91-C0BF45E3E3EE}">
      <dsp:nvSpPr>
        <dsp:cNvPr id="0" name=""/>
        <dsp:cNvSpPr/>
      </dsp:nvSpPr>
      <dsp:spPr>
        <a:xfrm>
          <a:off x="2974291" y="1289655"/>
          <a:ext cx="1996886" cy="199688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cap="none" spc="0" dirty="0" smtClean="0">
              <a:ln/>
              <a:solidFill>
                <a:schemeClr val="tx1"/>
              </a:solidFill>
              <a:effectLst/>
            </a:rPr>
            <a:t>MEDIAÇÃO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3585006" y="1805518"/>
        <a:ext cx="1198131" cy="1098287"/>
      </dsp:txXfrm>
    </dsp:sp>
    <dsp:sp modelId="{14A06B3A-4FB4-BF4F-9EFA-EF56080B230B}">
      <dsp:nvSpPr>
        <dsp:cNvPr id="0" name=""/>
        <dsp:cNvSpPr/>
      </dsp:nvSpPr>
      <dsp:spPr>
        <a:xfrm>
          <a:off x="1533205" y="1289655"/>
          <a:ext cx="1996886" cy="199688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cap="none" spc="0" dirty="0" smtClean="0">
              <a:ln/>
              <a:solidFill>
                <a:schemeClr val="tx1"/>
              </a:solidFill>
              <a:effectLst/>
            </a:rPr>
            <a:t>QUALIDADE</a:t>
          </a:r>
          <a:endParaRPr lang="pt-BR" sz="1900" kern="1200" dirty="0">
            <a:solidFill>
              <a:schemeClr val="tx1"/>
            </a:solidFill>
          </a:endParaRPr>
        </a:p>
      </dsp:txBody>
      <dsp:txXfrm>
        <a:off x="1721245" y="1805518"/>
        <a:ext cx="1198131" cy="1098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03289-697B-7C44-9858-E9467BBA641C}">
      <dsp:nvSpPr>
        <dsp:cNvPr id="0" name=""/>
        <dsp:cNvSpPr/>
      </dsp:nvSpPr>
      <dsp:spPr>
        <a:xfrm>
          <a:off x="0" y="2177711"/>
          <a:ext cx="757994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1595E-6B3C-3E46-9BF7-D685F4F07F8A}">
      <dsp:nvSpPr>
        <dsp:cNvPr id="0" name=""/>
        <dsp:cNvSpPr/>
      </dsp:nvSpPr>
      <dsp:spPr>
        <a:xfrm>
          <a:off x="379141" y="520454"/>
          <a:ext cx="6791679" cy="2647995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0553" tIns="0" rIns="200553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Arial Rounded MT Bold" panose="020F0704030504030204" pitchFamily="34" charset="0"/>
            </a:rPr>
            <a:t>O professor-tutor é fundamental na contribuição da aprendizagem do aluno, assim como essencial para garantir a proposta pedagógica da instituição. </a:t>
          </a:r>
          <a:endParaRPr lang="pt-BR" sz="2800" kern="1200" dirty="0"/>
        </a:p>
      </dsp:txBody>
      <dsp:txXfrm>
        <a:off x="508405" y="649718"/>
        <a:ext cx="6533151" cy="2389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6CDB7-391E-8749-9135-352E441D2B69}">
      <dsp:nvSpPr>
        <dsp:cNvPr id="0" name=""/>
        <dsp:cNvSpPr/>
      </dsp:nvSpPr>
      <dsp:spPr>
        <a:xfrm>
          <a:off x="149689" y="2421322"/>
          <a:ext cx="2208411" cy="727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Arial Rounded MT Bold" panose="020F0704030504030204" pitchFamily="34" charset="0"/>
            </a:rPr>
            <a:t>PARA APLICAR AS  FUNÇÕES DA TUTORIA</a:t>
          </a:r>
          <a:endParaRPr lang="pt-BR" sz="1600" kern="1200" dirty="0"/>
        </a:p>
      </dsp:txBody>
      <dsp:txXfrm>
        <a:off x="149689" y="2421322"/>
        <a:ext cx="2208411" cy="727772"/>
      </dsp:txXfrm>
    </dsp:sp>
    <dsp:sp modelId="{646E2C5B-4FE8-2F4F-B29A-0666197DC080}">
      <dsp:nvSpPr>
        <dsp:cNvPr id="0" name=""/>
        <dsp:cNvSpPr/>
      </dsp:nvSpPr>
      <dsp:spPr>
        <a:xfrm>
          <a:off x="147180" y="2199979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38FDEB-2F7B-2C4F-B54D-2E623D24BDF4}">
      <dsp:nvSpPr>
        <dsp:cNvPr id="0" name=""/>
        <dsp:cNvSpPr/>
      </dsp:nvSpPr>
      <dsp:spPr>
        <a:xfrm>
          <a:off x="270148" y="1954042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-248043"/>
                <a:satOff val="1494"/>
                <a:lumOff val="120"/>
                <a:alphaOff val="0"/>
                <a:shade val="51000"/>
                <a:satMod val="130000"/>
              </a:schemeClr>
            </a:gs>
            <a:gs pos="80000">
              <a:schemeClr val="accent4">
                <a:hueOff val="-248043"/>
                <a:satOff val="1494"/>
                <a:lumOff val="120"/>
                <a:alphaOff val="0"/>
                <a:shade val="93000"/>
                <a:satMod val="130000"/>
              </a:schemeClr>
            </a:gs>
            <a:gs pos="100000">
              <a:schemeClr val="accent4">
                <a:hueOff val="-248043"/>
                <a:satOff val="1494"/>
                <a:lumOff val="1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E2843-231F-754E-89E2-1EF971BA3156}">
      <dsp:nvSpPr>
        <dsp:cNvPr id="0" name=""/>
        <dsp:cNvSpPr/>
      </dsp:nvSpPr>
      <dsp:spPr>
        <a:xfrm>
          <a:off x="565272" y="2003229"/>
          <a:ext cx="276051" cy="276051"/>
        </a:xfrm>
        <a:prstGeom prst="ellipse">
          <a:avLst/>
        </a:prstGeom>
        <a:gradFill rotWithShape="0">
          <a:gsLst>
            <a:gs pos="0">
              <a:schemeClr val="accent4">
                <a:hueOff val="-496086"/>
                <a:satOff val="2989"/>
                <a:lumOff val="240"/>
                <a:alphaOff val="0"/>
                <a:shade val="51000"/>
                <a:satMod val="130000"/>
              </a:schemeClr>
            </a:gs>
            <a:gs pos="80000">
              <a:schemeClr val="accent4">
                <a:hueOff val="-496086"/>
                <a:satOff val="2989"/>
                <a:lumOff val="240"/>
                <a:alphaOff val="0"/>
                <a:shade val="93000"/>
                <a:satMod val="130000"/>
              </a:schemeClr>
            </a:gs>
            <a:gs pos="100000">
              <a:schemeClr val="accent4">
                <a:hueOff val="-496086"/>
                <a:satOff val="2989"/>
                <a:lumOff val="2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3F1F4E-1BBC-A142-8D06-7DAC46FDBD7A}">
      <dsp:nvSpPr>
        <dsp:cNvPr id="0" name=""/>
        <dsp:cNvSpPr/>
      </dsp:nvSpPr>
      <dsp:spPr>
        <a:xfrm>
          <a:off x="811209" y="1732699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-744129"/>
                <a:satOff val="4483"/>
                <a:lumOff val="359"/>
                <a:alphaOff val="0"/>
                <a:shade val="51000"/>
                <a:satMod val="130000"/>
              </a:schemeClr>
            </a:gs>
            <a:gs pos="80000">
              <a:schemeClr val="accent4">
                <a:hueOff val="-744129"/>
                <a:satOff val="4483"/>
                <a:lumOff val="359"/>
                <a:alphaOff val="0"/>
                <a:shade val="93000"/>
                <a:satMod val="130000"/>
              </a:schemeClr>
            </a:gs>
            <a:gs pos="100000">
              <a:schemeClr val="accent4">
                <a:hueOff val="-744129"/>
                <a:satOff val="4483"/>
                <a:lumOff val="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D10897-082D-CA4E-952E-2AB0836F4218}">
      <dsp:nvSpPr>
        <dsp:cNvPr id="0" name=""/>
        <dsp:cNvSpPr/>
      </dsp:nvSpPr>
      <dsp:spPr>
        <a:xfrm>
          <a:off x="1130927" y="1634324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-992171"/>
                <a:satOff val="5978"/>
                <a:lumOff val="479"/>
                <a:alphaOff val="0"/>
                <a:shade val="51000"/>
                <a:satMod val="130000"/>
              </a:schemeClr>
            </a:gs>
            <a:gs pos="80000">
              <a:schemeClr val="accent4">
                <a:hueOff val="-992171"/>
                <a:satOff val="5978"/>
                <a:lumOff val="479"/>
                <a:alphaOff val="0"/>
                <a:shade val="93000"/>
                <a:satMod val="130000"/>
              </a:schemeClr>
            </a:gs>
            <a:gs pos="100000">
              <a:schemeClr val="accent4">
                <a:hueOff val="-992171"/>
                <a:satOff val="5978"/>
                <a:lumOff val="4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B46DDA-BA64-DC43-A8CD-2595291F688F}">
      <dsp:nvSpPr>
        <dsp:cNvPr id="0" name=""/>
        <dsp:cNvSpPr/>
      </dsp:nvSpPr>
      <dsp:spPr>
        <a:xfrm>
          <a:off x="1524425" y="1806480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-1240214"/>
                <a:satOff val="7472"/>
                <a:lumOff val="599"/>
                <a:alphaOff val="0"/>
                <a:shade val="51000"/>
                <a:satMod val="130000"/>
              </a:schemeClr>
            </a:gs>
            <a:gs pos="80000">
              <a:schemeClr val="accent4">
                <a:hueOff val="-1240214"/>
                <a:satOff val="7472"/>
                <a:lumOff val="599"/>
                <a:alphaOff val="0"/>
                <a:shade val="93000"/>
                <a:satMod val="130000"/>
              </a:schemeClr>
            </a:gs>
            <a:gs pos="100000">
              <a:schemeClr val="accent4">
                <a:hueOff val="-1240214"/>
                <a:satOff val="7472"/>
                <a:lumOff val="5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42D213-E945-5F40-B9FE-1E63C1825BFA}">
      <dsp:nvSpPr>
        <dsp:cNvPr id="0" name=""/>
        <dsp:cNvSpPr/>
      </dsp:nvSpPr>
      <dsp:spPr>
        <a:xfrm>
          <a:off x="1770362" y="1929448"/>
          <a:ext cx="276051" cy="276051"/>
        </a:xfrm>
        <a:prstGeom prst="ellips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303B0C-5BDA-144E-827D-C20487DC5C9C}">
      <dsp:nvSpPr>
        <dsp:cNvPr id="0" name=""/>
        <dsp:cNvSpPr/>
      </dsp:nvSpPr>
      <dsp:spPr>
        <a:xfrm>
          <a:off x="2114674" y="2199979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-1736300"/>
                <a:satOff val="10461"/>
                <a:lumOff val="838"/>
                <a:alphaOff val="0"/>
                <a:shade val="51000"/>
                <a:satMod val="130000"/>
              </a:schemeClr>
            </a:gs>
            <a:gs pos="80000">
              <a:schemeClr val="accent4">
                <a:hueOff val="-1736300"/>
                <a:satOff val="10461"/>
                <a:lumOff val="838"/>
                <a:alphaOff val="0"/>
                <a:shade val="93000"/>
                <a:satMod val="130000"/>
              </a:schemeClr>
            </a:gs>
            <a:gs pos="100000">
              <a:schemeClr val="accent4">
                <a:hueOff val="-1736300"/>
                <a:satOff val="10461"/>
                <a:lumOff val="8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840FB7-3C6B-2947-B7C5-09A042EEEFA4}">
      <dsp:nvSpPr>
        <dsp:cNvPr id="0" name=""/>
        <dsp:cNvSpPr/>
      </dsp:nvSpPr>
      <dsp:spPr>
        <a:xfrm>
          <a:off x="2262236" y="2470509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-1984343"/>
                <a:satOff val="11955"/>
                <a:lumOff val="958"/>
                <a:alphaOff val="0"/>
                <a:shade val="51000"/>
                <a:satMod val="130000"/>
              </a:schemeClr>
            </a:gs>
            <a:gs pos="80000">
              <a:schemeClr val="accent4">
                <a:hueOff val="-1984343"/>
                <a:satOff val="11955"/>
                <a:lumOff val="958"/>
                <a:alphaOff val="0"/>
                <a:shade val="93000"/>
                <a:satMod val="130000"/>
              </a:schemeClr>
            </a:gs>
            <a:gs pos="100000">
              <a:schemeClr val="accent4">
                <a:hueOff val="-1984343"/>
                <a:satOff val="11955"/>
                <a:lumOff val="9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46567B-DACC-4548-BA39-4C87B7BE476E}">
      <dsp:nvSpPr>
        <dsp:cNvPr id="0" name=""/>
        <dsp:cNvSpPr/>
      </dsp:nvSpPr>
      <dsp:spPr>
        <a:xfrm>
          <a:off x="983365" y="1954042"/>
          <a:ext cx="451720" cy="451720"/>
        </a:xfrm>
        <a:prstGeom prst="ellipse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6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59D46B-C43E-F240-AFF8-76BE1CD8BE99}">
      <dsp:nvSpPr>
        <dsp:cNvPr id="0" name=""/>
        <dsp:cNvSpPr/>
      </dsp:nvSpPr>
      <dsp:spPr>
        <a:xfrm>
          <a:off x="24211" y="2888602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-2480429"/>
                <a:satOff val="14944"/>
                <a:lumOff val="1198"/>
                <a:alphaOff val="0"/>
                <a:shade val="51000"/>
                <a:satMod val="130000"/>
              </a:schemeClr>
            </a:gs>
            <a:gs pos="80000">
              <a:schemeClr val="accent4">
                <a:hueOff val="-2480429"/>
                <a:satOff val="14944"/>
                <a:lumOff val="1198"/>
                <a:alphaOff val="0"/>
                <a:shade val="93000"/>
                <a:satMod val="130000"/>
              </a:schemeClr>
            </a:gs>
            <a:gs pos="100000">
              <a:schemeClr val="accent4">
                <a:hueOff val="-2480429"/>
                <a:satOff val="14944"/>
                <a:lumOff val="11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213EB2-3CF3-8E40-A3FB-DBFA299748D9}">
      <dsp:nvSpPr>
        <dsp:cNvPr id="0" name=""/>
        <dsp:cNvSpPr/>
      </dsp:nvSpPr>
      <dsp:spPr>
        <a:xfrm>
          <a:off x="171773" y="3109945"/>
          <a:ext cx="276051" cy="276051"/>
        </a:xfrm>
        <a:prstGeom prst="ellipse">
          <a:avLst/>
        </a:prstGeom>
        <a:gradFill rotWithShape="0">
          <a:gsLst>
            <a:gs pos="0">
              <a:schemeClr val="accent4">
                <a:hueOff val="-2728471"/>
                <a:satOff val="16438"/>
                <a:lumOff val="1318"/>
                <a:alphaOff val="0"/>
                <a:shade val="51000"/>
                <a:satMod val="130000"/>
              </a:schemeClr>
            </a:gs>
            <a:gs pos="80000">
              <a:schemeClr val="accent4">
                <a:hueOff val="-2728471"/>
                <a:satOff val="16438"/>
                <a:lumOff val="1318"/>
                <a:alphaOff val="0"/>
                <a:shade val="93000"/>
                <a:satMod val="130000"/>
              </a:schemeClr>
            </a:gs>
            <a:gs pos="100000">
              <a:schemeClr val="accent4">
                <a:hueOff val="-2728471"/>
                <a:satOff val="16438"/>
                <a:lumOff val="13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DB8C1E-55C9-9A4E-8029-7845C1748B99}">
      <dsp:nvSpPr>
        <dsp:cNvPr id="0" name=""/>
        <dsp:cNvSpPr/>
      </dsp:nvSpPr>
      <dsp:spPr>
        <a:xfrm>
          <a:off x="540678" y="3306694"/>
          <a:ext cx="401529" cy="401529"/>
        </a:xfrm>
        <a:prstGeom prst="ellipse">
          <a:avLst/>
        </a:prstGeom>
        <a:gradFill rotWithShape="0">
          <a:gsLst>
            <a:gs pos="0">
              <a:schemeClr val="accent4">
                <a:hueOff val="-2976514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4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4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CE146A-AA91-F744-8F09-7F95643680AC}">
      <dsp:nvSpPr>
        <dsp:cNvPr id="0" name=""/>
        <dsp:cNvSpPr/>
      </dsp:nvSpPr>
      <dsp:spPr>
        <a:xfrm>
          <a:off x="1057146" y="3626412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-3224557"/>
                <a:satOff val="19427"/>
                <a:lumOff val="1557"/>
                <a:alphaOff val="0"/>
                <a:shade val="51000"/>
                <a:satMod val="130000"/>
              </a:schemeClr>
            </a:gs>
            <a:gs pos="80000">
              <a:schemeClr val="accent4">
                <a:hueOff val="-3224557"/>
                <a:satOff val="19427"/>
                <a:lumOff val="1557"/>
                <a:alphaOff val="0"/>
                <a:shade val="93000"/>
                <a:satMod val="130000"/>
              </a:schemeClr>
            </a:gs>
            <a:gs pos="100000">
              <a:schemeClr val="accent4">
                <a:hueOff val="-3224557"/>
                <a:satOff val="19427"/>
                <a:lumOff val="15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220F5D-7C4C-9C48-BF9B-331093C9A0B6}">
      <dsp:nvSpPr>
        <dsp:cNvPr id="0" name=""/>
        <dsp:cNvSpPr/>
      </dsp:nvSpPr>
      <dsp:spPr>
        <a:xfrm>
          <a:off x="1155520" y="3306694"/>
          <a:ext cx="276051" cy="276051"/>
        </a:xfrm>
        <a:prstGeom prst="ellipse">
          <a:avLst/>
        </a:prstGeom>
        <a:gradFill rotWithShape="0">
          <a:gsLst>
            <a:gs pos="0">
              <a:schemeClr val="accent4">
                <a:hueOff val="-3472600"/>
                <a:satOff val="20921"/>
                <a:lumOff val="1677"/>
                <a:alphaOff val="0"/>
                <a:shade val="51000"/>
                <a:satMod val="130000"/>
              </a:schemeClr>
            </a:gs>
            <a:gs pos="80000">
              <a:schemeClr val="accent4">
                <a:hueOff val="-3472600"/>
                <a:satOff val="20921"/>
                <a:lumOff val="1677"/>
                <a:alphaOff val="0"/>
                <a:shade val="93000"/>
                <a:satMod val="130000"/>
              </a:schemeClr>
            </a:gs>
            <a:gs pos="100000">
              <a:schemeClr val="accent4">
                <a:hueOff val="-3472600"/>
                <a:satOff val="20921"/>
                <a:lumOff val="16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72DB60-0495-9A4B-B95B-600C3CE92832}">
      <dsp:nvSpPr>
        <dsp:cNvPr id="0" name=""/>
        <dsp:cNvSpPr/>
      </dsp:nvSpPr>
      <dsp:spPr>
        <a:xfrm>
          <a:off x="1401457" y="3651006"/>
          <a:ext cx="175669" cy="175669"/>
        </a:xfrm>
        <a:prstGeom prst="ellipse">
          <a:avLst/>
        </a:prstGeom>
        <a:gradFill rotWithShape="0">
          <a:gsLst>
            <a:gs pos="0">
              <a:schemeClr val="accent4">
                <a:hueOff val="-3720643"/>
                <a:satOff val="22416"/>
                <a:lumOff val="1797"/>
                <a:alphaOff val="0"/>
                <a:shade val="51000"/>
                <a:satMod val="130000"/>
              </a:schemeClr>
            </a:gs>
            <a:gs pos="80000">
              <a:schemeClr val="accent4">
                <a:hueOff val="-3720643"/>
                <a:satOff val="22416"/>
                <a:lumOff val="1797"/>
                <a:alphaOff val="0"/>
                <a:shade val="93000"/>
                <a:satMod val="130000"/>
              </a:schemeClr>
            </a:gs>
            <a:gs pos="100000">
              <a:schemeClr val="accent4">
                <a:hueOff val="-3720643"/>
                <a:satOff val="22416"/>
                <a:lumOff val="17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E132C9-2334-1945-8BD2-4094E3E2577A}">
      <dsp:nvSpPr>
        <dsp:cNvPr id="0" name=""/>
        <dsp:cNvSpPr/>
      </dsp:nvSpPr>
      <dsp:spPr>
        <a:xfrm>
          <a:off x="1622800" y="3257507"/>
          <a:ext cx="401529" cy="401529"/>
        </a:xfrm>
        <a:prstGeom prst="ellipse">
          <a:avLst/>
        </a:prstGeom>
        <a:gradFill rotWithShape="0">
          <a:gsLst>
            <a:gs pos="0">
              <a:schemeClr val="accent4">
                <a:hueOff val="-3968686"/>
                <a:satOff val="23910"/>
                <a:lumOff val="1916"/>
                <a:alphaOff val="0"/>
                <a:shade val="51000"/>
                <a:satMod val="130000"/>
              </a:schemeClr>
            </a:gs>
            <a:gs pos="80000">
              <a:schemeClr val="accent4">
                <a:hueOff val="-3968686"/>
                <a:satOff val="23910"/>
                <a:lumOff val="1916"/>
                <a:alphaOff val="0"/>
                <a:shade val="93000"/>
                <a:satMod val="130000"/>
              </a:schemeClr>
            </a:gs>
            <a:gs pos="100000">
              <a:schemeClr val="accent4">
                <a:hueOff val="-3968686"/>
                <a:satOff val="23910"/>
                <a:lumOff val="19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826FB4-4F27-7940-A610-136D57351071}">
      <dsp:nvSpPr>
        <dsp:cNvPr id="0" name=""/>
        <dsp:cNvSpPr/>
      </dsp:nvSpPr>
      <dsp:spPr>
        <a:xfrm>
          <a:off x="2163861" y="3159132"/>
          <a:ext cx="276051" cy="276051"/>
        </a:xfrm>
        <a:prstGeom prst="ellipse">
          <a:avLst/>
        </a:prstGeom>
        <a:gradFill rotWithShape="0">
          <a:gsLst>
            <a:gs pos="0">
              <a:schemeClr val="accent4">
                <a:hueOff val="-4216729"/>
                <a:satOff val="25405"/>
                <a:lumOff val="2036"/>
                <a:alphaOff val="0"/>
                <a:shade val="51000"/>
                <a:satMod val="130000"/>
              </a:schemeClr>
            </a:gs>
            <a:gs pos="80000">
              <a:schemeClr val="accent4">
                <a:hueOff val="-4216729"/>
                <a:satOff val="25405"/>
                <a:lumOff val="2036"/>
                <a:alphaOff val="0"/>
                <a:shade val="93000"/>
                <a:satMod val="130000"/>
              </a:schemeClr>
            </a:gs>
            <a:gs pos="100000">
              <a:schemeClr val="accent4">
                <a:hueOff val="-4216729"/>
                <a:satOff val="25405"/>
                <a:lumOff val="20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300411-F7C9-0A47-AEA9-C4912E3E2638}">
      <dsp:nvSpPr>
        <dsp:cNvPr id="0" name=""/>
        <dsp:cNvSpPr/>
      </dsp:nvSpPr>
      <dsp:spPr>
        <a:xfrm>
          <a:off x="2439913" y="2002820"/>
          <a:ext cx="810723" cy="154776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7FEA0A-B21A-1A49-95F3-7E7687EA3A8C}">
      <dsp:nvSpPr>
        <dsp:cNvPr id="0" name=""/>
        <dsp:cNvSpPr/>
      </dsp:nvSpPr>
      <dsp:spPr>
        <a:xfrm>
          <a:off x="3250636" y="2003572"/>
          <a:ext cx="2211065" cy="1547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 Rounded MT Bold" panose="020F0704030504030204" pitchFamily="34" charset="0"/>
            </a:rPr>
            <a:t>ESTRATÉGIA PRINCIPAL:</a:t>
          </a:r>
          <a:endParaRPr lang="pt-BR" sz="2400" kern="1200" dirty="0">
            <a:latin typeface="Arial Rounded MT Bold" panose="020F0704030504030204" pitchFamily="34" charset="0"/>
          </a:endParaRPr>
        </a:p>
      </dsp:txBody>
      <dsp:txXfrm>
        <a:off x="3250636" y="2003572"/>
        <a:ext cx="2211065" cy="1547745"/>
      </dsp:txXfrm>
    </dsp:sp>
    <dsp:sp modelId="{31EA3154-27F0-A54A-9E89-148D94E6F842}">
      <dsp:nvSpPr>
        <dsp:cNvPr id="0" name=""/>
        <dsp:cNvSpPr/>
      </dsp:nvSpPr>
      <dsp:spPr>
        <a:xfrm>
          <a:off x="5461701" y="2002820"/>
          <a:ext cx="810723" cy="154776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5B02D0-D398-524E-87B4-9427B1B7BF3C}">
      <dsp:nvSpPr>
        <dsp:cNvPr id="0" name=""/>
        <dsp:cNvSpPr/>
      </dsp:nvSpPr>
      <dsp:spPr>
        <a:xfrm>
          <a:off x="6360868" y="1874910"/>
          <a:ext cx="1879405" cy="1879405"/>
        </a:xfrm>
        <a:prstGeom prst="ellipse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tx1"/>
              </a:solidFill>
              <a:latin typeface="Arial Rounded MT Bold" panose="020F0704030504030204" pitchFamily="34" charset="0"/>
            </a:rPr>
            <a:t>FORTALECI-MENTO </a:t>
          </a:r>
          <a:r>
            <a:rPr lang="pt-BR" sz="1600" kern="1200" smtClean="0">
              <a:solidFill>
                <a:schemeClr val="tx1"/>
              </a:solidFill>
              <a:latin typeface="Arial Rounded MT Bold" panose="020F0704030504030204" pitchFamily="34" charset="0"/>
            </a:rPr>
            <a:t>DAS RELAÇÕES HUMANAS </a:t>
          </a:r>
          <a:endParaRPr lang="pt-BR" sz="1600" kern="1200" dirty="0">
            <a:solidFill>
              <a:schemeClr val="tx1"/>
            </a:solidFill>
            <a:latin typeface="Arial Rounded MT Bold" panose="020F0704030504030204" pitchFamily="34" charset="0"/>
          </a:endParaRPr>
        </a:p>
      </dsp:txBody>
      <dsp:txXfrm>
        <a:off x="6636100" y="2150142"/>
        <a:ext cx="1328941" cy="1328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10E33-6139-C842-9B67-0A37D4B624F1}">
      <dsp:nvSpPr>
        <dsp:cNvPr id="0" name=""/>
        <dsp:cNvSpPr/>
      </dsp:nvSpPr>
      <dsp:spPr>
        <a:xfrm>
          <a:off x="1571" y="1210821"/>
          <a:ext cx="3351095" cy="2010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conhecer o aluno e seu contexto</a:t>
          </a:r>
          <a:endParaRPr lang="pt-BR" sz="2900" kern="1200" dirty="0">
            <a:solidFill>
              <a:schemeClr val="bg1"/>
            </a:solidFill>
          </a:endParaRPr>
        </a:p>
      </dsp:txBody>
      <dsp:txXfrm>
        <a:off x="60461" y="1269711"/>
        <a:ext cx="3233315" cy="1892877"/>
      </dsp:txXfrm>
    </dsp:sp>
    <dsp:sp modelId="{3C817354-7B30-8141-B462-9CB6F495C860}">
      <dsp:nvSpPr>
        <dsp:cNvPr id="0" name=""/>
        <dsp:cNvSpPr/>
      </dsp:nvSpPr>
      <dsp:spPr>
        <a:xfrm>
          <a:off x="3687776" y="1800614"/>
          <a:ext cx="710432" cy="83107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/>
        </a:p>
      </dsp:txBody>
      <dsp:txXfrm>
        <a:off x="3687776" y="1966828"/>
        <a:ext cx="497302" cy="498643"/>
      </dsp:txXfrm>
    </dsp:sp>
    <dsp:sp modelId="{67E50F7A-CA37-A448-B95C-E331CA4F7B40}">
      <dsp:nvSpPr>
        <dsp:cNvPr id="0" name=""/>
        <dsp:cNvSpPr/>
      </dsp:nvSpPr>
      <dsp:spPr>
        <a:xfrm>
          <a:off x="4693105" y="1210821"/>
          <a:ext cx="3351095" cy="2010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cap="all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POSSIBILITAR O discente PERCEBER  sua importância</a:t>
          </a:r>
          <a:endParaRPr lang="pt-BR" sz="2900" kern="1200" cap="all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sp:txBody>
      <dsp:txXfrm>
        <a:off x="4751995" y="1269711"/>
        <a:ext cx="3233315" cy="18928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D7843-0EAE-694B-96ED-C166B1C16B31}">
      <dsp:nvSpPr>
        <dsp:cNvPr id="0" name=""/>
        <dsp:cNvSpPr/>
      </dsp:nvSpPr>
      <dsp:spPr>
        <a:xfrm>
          <a:off x="658873" y="0"/>
          <a:ext cx="7467229" cy="342726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FEE3A7-8225-3342-A09B-03C309DCBE19}">
      <dsp:nvSpPr>
        <dsp:cNvPr id="0" name=""/>
        <dsp:cNvSpPr/>
      </dsp:nvSpPr>
      <dsp:spPr>
        <a:xfrm>
          <a:off x="881178" y="1028178"/>
          <a:ext cx="3404178" cy="137090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Contatos contínuos e não somente para esclarecer dúvidas DE CONTEÚDO</a:t>
          </a:r>
          <a:endParaRPr lang="pt-BR" sz="2000" kern="1200" dirty="0">
            <a:solidFill>
              <a:schemeClr val="bg1"/>
            </a:solidFill>
          </a:endParaRPr>
        </a:p>
      </dsp:txBody>
      <dsp:txXfrm>
        <a:off x="948100" y="1095100"/>
        <a:ext cx="3270334" cy="1237060"/>
      </dsp:txXfrm>
    </dsp:sp>
    <dsp:sp modelId="{5676699E-C04F-DB43-851B-820A53EB10AF}">
      <dsp:nvSpPr>
        <dsp:cNvPr id="0" name=""/>
        <dsp:cNvSpPr/>
      </dsp:nvSpPr>
      <dsp:spPr>
        <a:xfrm>
          <a:off x="4499619" y="1028178"/>
          <a:ext cx="3404178" cy="1370904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Buscar desenvolver sentimentos de AFETO</a:t>
          </a:r>
          <a:endParaRPr lang="pt-BR" sz="2000" kern="1200" cap="all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sp:txBody>
      <dsp:txXfrm>
        <a:off x="4566541" y="1095100"/>
        <a:ext cx="3270334" cy="12370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B537F-448A-494E-A017-E20CA9FB8CE8}">
      <dsp:nvSpPr>
        <dsp:cNvPr id="0" name=""/>
        <dsp:cNvSpPr/>
      </dsp:nvSpPr>
      <dsp:spPr>
        <a:xfrm>
          <a:off x="1046" y="520130"/>
          <a:ext cx="4079457" cy="24476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A utilização de Vídeos curtos E informais GRAVADOS COM RECURSOS DIVERSOS </a:t>
          </a:r>
          <a:endParaRPr lang="pt-BR" sz="2700" kern="1200" dirty="0">
            <a:solidFill>
              <a:schemeClr val="bg1"/>
            </a:solidFill>
          </a:endParaRPr>
        </a:p>
      </dsp:txBody>
      <dsp:txXfrm>
        <a:off x="1046" y="520130"/>
        <a:ext cx="4079457" cy="2447674"/>
      </dsp:txXfrm>
    </dsp:sp>
    <dsp:sp modelId="{5C03185C-7CFA-1742-B123-0811928441BD}">
      <dsp:nvSpPr>
        <dsp:cNvPr id="0" name=""/>
        <dsp:cNvSpPr/>
      </dsp:nvSpPr>
      <dsp:spPr>
        <a:xfrm>
          <a:off x="4488448" y="520130"/>
          <a:ext cx="4079457" cy="2447674"/>
        </a:xfrm>
        <a:prstGeom prst="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Multiplicidade de meios de aprendizagem, respeitando a individualidade do aluno</a:t>
          </a:r>
          <a:endParaRPr lang="pt-BR" sz="2700" kern="1200" cap="all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sp:txBody>
      <dsp:txXfrm>
        <a:off x="4488448" y="520130"/>
        <a:ext cx="4079457" cy="24476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5DCA0-9D64-3643-A448-5A02B5A665C8}">
      <dsp:nvSpPr>
        <dsp:cNvPr id="0" name=""/>
        <dsp:cNvSpPr/>
      </dsp:nvSpPr>
      <dsp:spPr>
        <a:xfrm>
          <a:off x="0" y="0"/>
          <a:ext cx="7099988" cy="141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Maior envolvimento nos questionamentos apresentados, indo além da mera resposta</a:t>
          </a:r>
          <a:endParaRPr lang="pt-BR" sz="2400" kern="1200" dirty="0">
            <a:solidFill>
              <a:schemeClr val="bg1"/>
            </a:solidFill>
          </a:endParaRPr>
        </a:p>
      </dsp:txBody>
      <dsp:txXfrm>
        <a:off x="41343" y="41343"/>
        <a:ext cx="5641033" cy="1328872"/>
      </dsp:txXfrm>
    </dsp:sp>
    <dsp:sp modelId="{E9D9E84F-1C51-B34C-A4EF-C4399D46E3A0}">
      <dsp:nvSpPr>
        <dsp:cNvPr id="0" name=""/>
        <dsp:cNvSpPr/>
      </dsp:nvSpPr>
      <dsp:spPr>
        <a:xfrm>
          <a:off x="1252939" y="1725237"/>
          <a:ext cx="7099988" cy="1411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Evitar, sempre que possível, respostas padrões  e prontas </a:t>
          </a:r>
          <a:endParaRPr lang="pt-BR" sz="2400" kern="1200" cap="all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sp:txBody>
      <dsp:txXfrm>
        <a:off x="1294282" y="1766580"/>
        <a:ext cx="4846850" cy="1328872"/>
      </dsp:txXfrm>
    </dsp:sp>
    <dsp:sp modelId="{E0483C57-7798-404D-AEF4-A9CBA0EA442B}">
      <dsp:nvSpPr>
        <dsp:cNvPr id="0" name=""/>
        <dsp:cNvSpPr/>
      </dsp:nvSpPr>
      <dsp:spPr>
        <a:xfrm>
          <a:off x="6182475" y="1109641"/>
          <a:ext cx="917512" cy="9175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>
            <a:solidFill>
              <a:schemeClr val="bg1"/>
            </a:solidFill>
          </a:endParaRPr>
        </a:p>
      </dsp:txBody>
      <dsp:txXfrm>
        <a:off x="6388915" y="1109641"/>
        <a:ext cx="504632" cy="6904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9BAEE-2522-144B-8C13-4B31C1E89404}">
      <dsp:nvSpPr>
        <dsp:cNvPr id="0" name=""/>
        <dsp:cNvSpPr/>
      </dsp:nvSpPr>
      <dsp:spPr>
        <a:xfrm>
          <a:off x="0" y="1800982"/>
          <a:ext cx="9036496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0CEF5-0467-5641-A078-7D83BE80E1AD}">
      <dsp:nvSpPr>
        <dsp:cNvPr id="0" name=""/>
        <dsp:cNvSpPr/>
      </dsp:nvSpPr>
      <dsp:spPr>
        <a:xfrm>
          <a:off x="248472" y="714816"/>
          <a:ext cx="8539551" cy="21386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9091" tIns="0" rIns="23909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Realização de atividades avaliativas em vídeo, que permitem a correção não só do conteúdo, mas, também, de todos os elementos inerentes a uma apresentação oral</a:t>
          </a:r>
          <a:endParaRPr lang="pt-BR" sz="2400" kern="1200" dirty="0">
            <a:solidFill>
              <a:schemeClr val="bg1"/>
            </a:solidFill>
          </a:endParaRPr>
        </a:p>
      </dsp:txBody>
      <dsp:txXfrm>
        <a:off x="352870" y="819214"/>
        <a:ext cx="8330755" cy="19298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F6ABD-37A3-AA4A-82DF-480417837B02}">
      <dsp:nvSpPr>
        <dsp:cNvPr id="0" name=""/>
        <dsp:cNvSpPr/>
      </dsp:nvSpPr>
      <dsp:spPr>
        <a:xfrm rot="16200000">
          <a:off x="942696" y="-942696"/>
          <a:ext cx="2686608" cy="4572000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cap="all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Maior envolvimento dos discentes</a:t>
          </a:r>
          <a:endParaRPr lang="pt-BR" sz="2500" kern="1200" dirty="0"/>
        </a:p>
      </dsp:txBody>
      <dsp:txXfrm rot="5400000">
        <a:off x="0" y="0"/>
        <a:ext cx="4572000" cy="2014956"/>
      </dsp:txXfrm>
    </dsp:sp>
    <dsp:sp modelId="{EEFBDF3C-0020-5A45-B362-418E1CF0E035}">
      <dsp:nvSpPr>
        <dsp:cNvPr id="0" name=""/>
        <dsp:cNvSpPr/>
      </dsp:nvSpPr>
      <dsp:spPr>
        <a:xfrm>
          <a:off x="4572000" y="0"/>
          <a:ext cx="4572000" cy="2686608"/>
        </a:xfrm>
        <a:prstGeom prst="round1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cap="all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Presença colaborativa muito mais efetiva do corpo docente</a:t>
          </a:r>
          <a:endParaRPr lang="pt-BR" sz="2500" kern="1200" cap="all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sp:txBody>
      <dsp:txXfrm>
        <a:off x="4572000" y="0"/>
        <a:ext cx="4572000" cy="2014956"/>
      </dsp:txXfrm>
    </dsp:sp>
    <dsp:sp modelId="{65017AA7-3C8A-6C4A-80A1-39939CEF0E45}">
      <dsp:nvSpPr>
        <dsp:cNvPr id="0" name=""/>
        <dsp:cNvSpPr/>
      </dsp:nvSpPr>
      <dsp:spPr>
        <a:xfrm rot="10800000">
          <a:off x="0" y="2686608"/>
          <a:ext cx="4572000" cy="2686608"/>
        </a:xfrm>
        <a:prstGeom prst="round1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cap="all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Valorização do aluno como ser humano</a:t>
          </a:r>
          <a:endParaRPr lang="pt-BR" sz="2500" kern="1200" cap="all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sp:txBody>
      <dsp:txXfrm rot="10800000">
        <a:off x="0" y="3358260"/>
        <a:ext cx="4572000" cy="2014956"/>
      </dsp:txXfrm>
    </dsp:sp>
    <dsp:sp modelId="{C7E5BCE4-6AFA-F34A-B678-2A027ECC6276}">
      <dsp:nvSpPr>
        <dsp:cNvPr id="0" name=""/>
        <dsp:cNvSpPr/>
      </dsp:nvSpPr>
      <dsp:spPr>
        <a:xfrm rot="5400000">
          <a:off x="5514696" y="1743912"/>
          <a:ext cx="2686608" cy="4572000"/>
        </a:xfrm>
        <a:prstGeom prst="round1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cap="all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Maior interesse discente pelos conteúdos</a:t>
          </a:r>
          <a:endParaRPr lang="pt-BR" sz="2500" kern="1200" cap="all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 Rounded MT Bold" panose="020F0704030504030204" pitchFamily="34" charset="0"/>
          </a:endParaRPr>
        </a:p>
      </dsp:txBody>
      <dsp:txXfrm rot="-5400000">
        <a:off x="4572000" y="3358260"/>
        <a:ext cx="4572000" cy="2014956"/>
      </dsp:txXfrm>
    </dsp:sp>
    <dsp:sp modelId="{7F95C1BC-E7CC-4141-B989-7D4C4AF09478}">
      <dsp:nvSpPr>
        <dsp:cNvPr id="0" name=""/>
        <dsp:cNvSpPr/>
      </dsp:nvSpPr>
      <dsp:spPr>
        <a:xfrm>
          <a:off x="3200399" y="2014956"/>
          <a:ext cx="2743200" cy="1343304"/>
        </a:xfrm>
        <a:prstGeom prst="roundRect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cap="all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rPr>
            <a:t>Resultados obtidos em curto prazo</a:t>
          </a:r>
          <a:endParaRPr lang="pt-BR" sz="2500" kern="1200" dirty="0"/>
        </a:p>
      </dsp:txBody>
      <dsp:txXfrm>
        <a:off x="3265974" y="2080531"/>
        <a:ext cx="2612050" cy="121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bg1"/>
            </a:gs>
            <a:gs pos="88000">
              <a:schemeClr val="bg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700808"/>
            <a:ext cx="8958214" cy="5155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Arial" panose="020B0604020202020204" pitchFamily="34" charset="0"/>
              </a:rPr>
              <a:t>COMO GARANTIR MEDIAÇÃO, INTERAÇÃO E QUALIDADE NO PROCESSO DE ENSINO APRENDIZAGEM</a:t>
            </a:r>
          </a:p>
          <a:p>
            <a:pPr lvl="0" algn="ctr"/>
            <a:r>
              <a:rPr lang="pt-B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Arial" panose="020B0604020202020204" pitchFamily="34" charset="0"/>
              </a:rPr>
              <a:t>POR MEIO DA TUTORIA ONLINE </a:t>
            </a:r>
            <a:endParaRPr lang="pt-B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ea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pt-BR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Rounded MT Bold" panose="020F0704030504030204" pitchFamily="34" charset="0"/>
              <a:ea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pt-BR" sz="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Rounded MT Bold" panose="020F070403050403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t-BR" sz="1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Rounded MT Bold" panose="020F0704030504030204" pitchFamily="34" charset="0"/>
                <a:ea typeface="Arial" panose="020B0604020202020204" pitchFamily="34" charset="0"/>
              </a:rPr>
              <a:t> </a:t>
            </a:r>
            <a:endParaRPr lang="pt-BR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Rounded MT Bold" panose="020F070403050403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CAMILLA DE OLIVEIRA VIEIRA</a:t>
            </a:r>
          </a:p>
          <a:p>
            <a:pPr algn="ctr">
              <a:lnSpc>
                <a:spcPct val="107000"/>
              </a:lnSpc>
            </a:pPr>
            <a:r>
              <a:rPr lang="pt-B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Universidade de Uberaba – </a:t>
            </a:r>
            <a:r>
              <a:rPr lang="pt-BR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gestor.administracao@uniube.br</a:t>
            </a:r>
            <a:endParaRPr lang="pt-B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BR" sz="1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BR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  <a:ea typeface="Arial" panose="020B0604020202020204" pitchFamily="34" charset="0"/>
              </a:rPr>
              <a:t>ROBERTO LINS MARQUES</a:t>
            </a:r>
          </a:p>
          <a:p>
            <a:pPr algn="ctr">
              <a:spcAft>
                <a:spcPts val="0"/>
              </a:spcAft>
            </a:pPr>
            <a:r>
              <a:rPr lang="pt-B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Arial" panose="020B0604020202020204" pitchFamily="34" charset="0"/>
              </a:rPr>
              <a:t>Universidade de Uberaba – </a:t>
            </a:r>
            <a:r>
              <a:rPr lang="pt-BR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Arial" panose="020B0604020202020204" pitchFamily="34" charset="0"/>
              </a:rPr>
              <a:t>roberto.marques@uniube.br</a:t>
            </a:r>
            <a:endParaRPr lang="pt-B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1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SILVIA DENISE DOS SANTOS BIZINOTO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de Uberaba – </a:t>
            </a:r>
            <a:r>
              <a:rPr lang="pt-BR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silvia.bizinoto@uniube.br</a:t>
            </a:r>
            <a:endParaRPr lang="pt-B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56" y="1299239"/>
            <a:ext cx="895113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1700" b="1" dirty="0">
                <a:latin typeface="Arial" charset="0"/>
              </a:rPr>
              <a:t>Pergunta do aluno</a:t>
            </a:r>
            <a:r>
              <a:rPr lang="pt-BR" sz="1700" b="1" dirty="0" smtClean="0">
                <a:latin typeface="Arial" charset="0"/>
              </a:rPr>
              <a:t>:</a:t>
            </a:r>
          </a:p>
          <a:p>
            <a:pPr fontAlgn="base"/>
            <a:r>
              <a:rPr lang="pt-BR" sz="1700" b="1" dirty="0" smtClean="0">
                <a:solidFill>
                  <a:srgbClr val="000000"/>
                </a:solidFill>
                <a:latin typeface="Garamond" charset="0"/>
              </a:rPr>
              <a:t>Olá</a:t>
            </a:r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 professora, boa tarde!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  <a:p>
            <a:pPr fontAlgn="base"/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Segue em anexo a minha atividade aberta da disciplina </a:t>
            </a:r>
            <a:r>
              <a:rPr lang="pt-BR" sz="1700" b="1" dirty="0" err="1">
                <a:solidFill>
                  <a:srgbClr val="000000"/>
                </a:solidFill>
                <a:latin typeface="Garamond" charset="0"/>
              </a:rPr>
              <a:t>xxxxx.Gostaria</a:t>
            </a:r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 que verificasse se ela está dentro da proposta estabelecida pela atividade e se tem alguma consideração a ser feita sobre o texto.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  <a:p>
            <a:pPr fontAlgn="base"/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Obrigado.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  <a:p>
            <a:r>
              <a:rPr lang="pt-BR" sz="1700" b="1" dirty="0">
                <a:solidFill>
                  <a:srgbClr val="222222"/>
                </a:solidFill>
                <a:latin typeface="Arial" charset="0"/>
              </a:rPr>
              <a:t/>
            </a:r>
            <a:br>
              <a:rPr lang="pt-BR" sz="1700" b="1" dirty="0">
                <a:solidFill>
                  <a:srgbClr val="222222"/>
                </a:solidFill>
                <a:latin typeface="Arial" charset="0"/>
              </a:rPr>
            </a:br>
            <a:r>
              <a:rPr lang="pt-BR" sz="1700" b="1" dirty="0" smtClean="0">
                <a:solidFill>
                  <a:srgbClr val="222222"/>
                </a:solidFill>
                <a:latin typeface="Arial" charset="0"/>
              </a:rPr>
              <a:t>Resposta </a:t>
            </a:r>
            <a:r>
              <a:rPr lang="pt-BR" sz="1700" b="1" dirty="0">
                <a:solidFill>
                  <a:srgbClr val="222222"/>
                </a:solidFill>
                <a:latin typeface="Arial" charset="0"/>
              </a:rPr>
              <a:t>do tutor:</a:t>
            </a:r>
          </a:p>
          <a:p>
            <a:pPr fontAlgn="base"/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Olá João, tudo bem com você? Espero que sim!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  <a:p>
            <a:pPr fontAlgn="base"/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Tenho saudades da bela Barbacena, oh cidade boa e de gente bacana!!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  <a:p>
            <a:pPr fontAlgn="base"/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João, sua resposta possui tudo o que foi pedido, mas você pode organizá-la melhor. Faço a seguinte sugestão: construa apenas dois parágrafos. Em um você coloca os argumentos a favor do estímulo ao consumo, sobretudo a capacidade de gerar emprego e renda, e até, por que não, gerar prosperidade.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  <a:p>
            <a:pPr fontAlgn="base"/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E no outro, você apresenta os argumentos contrários ao consumismo, sobretudo apoiado no problema mundial da escassez.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  <a:p>
            <a:pPr fontAlgn="base"/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Ah, não se esqueça de rever a grafia. Por exemplo, verbos que dizem respeito a eventos futuros recebem o </a:t>
            </a:r>
            <a:r>
              <a:rPr lang="pt-BR" sz="1700" b="1" dirty="0" err="1">
                <a:solidFill>
                  <a:srgbClr val="000000"/>
                </a:solidFill>
                <a:latin typeface="Garamond" charset="0"/>
              </a:rPr>
              <a:t>ão</a:t>
            </a:r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 ao final, como irão (você escreveu iram). Também, evite a repetição de palavras, quando elas estiverem próximas umas das outras. Certo? 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  <a:p>
            <a:pPr fontAlgn="base"/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Após este ajuste, poste com segurança.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  <a:p>
            <a:pPr fontAlgn="base"/>
            <a:r>
              <a:rPr lang="pt-BR" sz="1700" b="1" dirty="0">
                <a:solidFill>
                  <a:srgbClr val="000000"/>
                </a:solidFill>
                <a:latin typeface="Garamond" charset="0"/>
              </a:rPr>
              <a:t>Abraço e até breve!</a:t>
            </a:r>
            <a:endParaRPr lang="pt-BR" sz="1700" b="1" dirty="0">
              <a:solidFill>
                <a:srgbClr val="22222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340768"/>
            <a:ext cx="9144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OLHAR O OUTRO</a:t>
            </a:r>
          </a:p>
          <a:p>
            <a:pPr algn="ctr"/>
            <a:r>
              <a:rPr lang="pt-B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em um ambiente virtual</a:t>
            </a:r>
            <a:endParaRPr lang="pt-B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2708920"/>
            <a:ext cx="912979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200" cap="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3</a:t>
            </a:r>
            <a:r>
              <a:rPr lang="pt-BR" sz="2200" b="0" cap="all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) A leitura acompanhada de materiais de aprendizagem diversificados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40844946"/>
              </p:ext>
            </p:extLst>
          </p:nvPr>
        </p:nvGraphicFramePr>
        <p:xfrm>
          <a:off x="251520" y="3284984"/>
          <a:ext cx="8568952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7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340768"/>
            <a:ext cx="9144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OLHAR O OUTRO</a:t>
            </a:r>
          </a:p>
          <a:p>
            <a:pPr algn="ctr"/>
            <a:r>
              <a:rPr lang="pt-B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em um ambiente virtual</a:t>
            </a:r>
            <a:endParaRPr lang="pt-B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2708920"/>
            <a:ext cx="9129796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200" cap="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4</a:t>
            </a:r>
            <a:r>
              <a:rPr lang="pt-BR" sz="2200" b="0" cap="all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) Outras práticas diversas utilizadas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46640048"/>
              </p:ext>
            </p:extLst>
          </p:nvPr>
        </p:nvGraphicFramePr>
        <p:xfrm>
          <a:off x="467544" y="3460556"/>
          <a:ext cx="8352928" cy="3136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0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340768"/>
            <a:ext cx="9144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OLHAR O OUTRO</a:t>
            </a:r>
          </a:p>
          <a:p>
            <a:pPr algn="ctr"/>
            <a:r>
              <a:rPr lang="pt-B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em um ambiente virtual</a:t>
            </a:r>
            <a:endParaRPr lang="pt-B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2708920"/>
            <a:ext cx="9129796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200" cap="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5</a:t>
            </a:r>
            <a:r>
              <a:rPr lang="pt-BR" sz="2200" b="0" cap="all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) </a:t>
            </a:r>
            <a:r>
              <a:rPr lang="pt-BR" sz="2200" b="0" cap="all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Outras práticas diversas utilizadas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017174411"/>
              </p:ext>
            </p:extLst>
          </p:nvPr>
        </p:nvGraphicFramePr>
        <p:xfrm>
          <a:off x="18075" y="2768331"/>
          <a:ext cx="9036496" cy="4020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63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059260370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16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52484" y="2967335"/>
            <a:ext cx="3039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Obrigada!</a:t>
            </a:r>
            <a:endParaRPr lang="pt-B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88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390171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cap="all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Desafios </a:t>
            </a:r>
            <a:r>
              <a:rPr lang="pt-BR" sz="2800" cap="all" dirty="0" err="1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dA</a:t>
            </a:r>
            <a:r>
              <a:rPr lang="pt-BR" sz="2800" cap="all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 EDUCAÇÃO à </a:t>
            </a:r>
            <a:r>
              <a:rPr lang="pt-BR" sz="2800" cap="all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Distância</a:t>
            </a:r>
            <a:endParaRPr lang="pt-BR" sz="2800" b="0" cap="all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524761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gerando a necessidade de um docente com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15032" y="6064783"/>
            <a:ext cx="88204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3200" b="1" cap="none" spc="0" dirty="0">
                <a:ln/>
                <a:solidFill>
                  <a:srgbClr val="0070C0"/>
                </a:solidFill>
                <a:effectLst/>
              </a:rPr>
              <a:t>  COMPROMISSO</a:t>
            </a:r>
            <a:r>
              <a:rPr lang="pt-BR" sz="3200" b="1" cap="none" spc="0" dirty="0">
                <a:ln/>
                <a:solidFill>
                  <a:srgbClr val="002060"/>
                </a:solidFill>
                <a:effectLst/>
              </a:rPr>
              <a:t>           </a:t>
            </a:r>
            <a:r>
              <a:rPr lang="pt-BR" sz="3200" b="1" cap="none" spc="0" dirty="0" smtClean="0">
                <a:ln/>
                <a:solidFill>
                  <a:srgbClr val="002060"/>
                </a:solidFill>
                <a:effectLst/>
              </a:rPr>
              <a:t>    </a:t>
            </a:r>
            <a:r>
              <a:rPr lang="pt-BR" sz="3200" b="1" cap="none" spc="0" dirty="0" smtClean="0">
                <a:ln/>
                <a:solidFill>
                  <a:srgbClr val="0070C0"/>
                </a:solidFill>
                <a:effectLst/>
              </a:rPr>
              <a:t>EXPERIÊNCIA</a:t>
            </a:r>
            <a:endParaRPr lang="pt-BR" sz="3200" b="1" cap="none" spc="0" dirty="0">
              <a:ln/>
              <a:solidFill>
                <a:srgbClr val="0070C0"/>
              </a:solidFill>
              <a:effectLst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5000" r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 rot="570581">
            <a:off x="4155967" y="5636264"/>
            <a:ext cx="1240450" cy="1240450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582075833"/>
              </p:ext>
            </p:extLst>
          </p:nvPr>
        </p:nvGraphicFramePr>
        <p:xfrm>
          <a:off x="1511300" y="1955800"/>
          <a:ext cx="6504384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79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1520" y="221489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cap="all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Desafios </a:t>
            </a:r>
            <a:r>
              <a:rPr lang="pt-BR" sz="2800" cap="all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DA EDUCAÇÃO à </a:t>
            </a:r>
            <a:r>
              <a:rPr lang="pt-BR" sz="2800" cap="all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Distância</a:t>
            </a:r>
            <a:endParaRPr lang="pt-BR" sz="2800" b="0" cap="all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69641245"/>
              </p:ext>
            </p:extLst>
          </p:nvPr>
        </p:nvGraphicFramePr>
        <p:xfrm>
          <a:off x="952500" y="2476500"/>
          <a:ext cx="7579940" cy="4264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78092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Arial Rounded MT Bold" panose="020F0704030504030204" pitchFamily="34" charset="0"/>
              </a:rPr>
              <a:t>A tutoria é desenvolvida por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professores-tutores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 Rounded MT Bold" panose="020F0704030504030204" pitchFamily="34" charset="0"/>
              </a:rPr>
              <a:t>que realizam o acompanhamento técnico-científico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 Rounded MT Bold" panose="020F0704030504030204" pitchFamily="34" charset="0"/>
              </a:rPr>
              <a:t>em cada uma das disciplinas curriculares, 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Arial Rounded MT Bold" panose="020F0704030504030204" pitchFamily="34" charset="0"/>
              </a:rPr>
              <a:t>por meio do </a:t>
            </a:r>
            <a:r>
              <a:rPr lang="pt-BR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AVA - ambiente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virtual de aprendizagem</a:t>
            </a:r>
            <a:r>
              <a:rPr lang="pt-BR" sz="2400" dirty="0">
                <a:latin typeface="Arial Rounded MT Bold" panose="020F0704030504030204" pitchFamily="34" charset="0"/>
              </a:rPr>
              <a:t>.</a:t>
            </a:r>
            <a:endParaRPr lang="pt-BR" sz="4000" b="1" cap="none" spc="0" dirty="0">
              <a:ln/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8476" y="2060848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cap="all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NA EAD UNIUBE</a:t>
            </a:r>
            <a:endParaRPr lang="pt-BR" sz="2800" b="0" cap="all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717648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cap="all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NA EAD UNIUBE </a:t>
            </a:r>
            <a:endParaRPr lang="pt-BR" sz="2800" b="0" cap="all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06931666"/>
              </p:ext>
            </p:extLst>
          </p:nvPr>
        </p:nvGraphicFramePr>
        <p:xfrm>
          <a:off x="395536" y="1397000"/>
          <a:ext cx="8352928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827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6347" y="2852936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cap="all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RELATOS DAS PRINCIPAIS ATIVIDADES</a:t>
            </a:r>
          </a:p>
          <a:p>
            <a:pPr algn="ctr"/>
            <a:r>
              <a:rPr lang="pt-BR" sz="2800" b="0" cap="all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REALIZADAS NOS ÚLTIMOS 02 ANOS</a:t>
            </a:r>
          </a:p>
        </p:txBody>
      </p:sp>
    </p:spTree>
    <p:extLst>
      <p:ext uri="{BB962C8B-B14F-4D97-AF65-F5344CB8AC3E}">
        <p14:creationId xmlns:p14="http://schemas.microsoft.com/office/powerpoint/2010/main" val="10474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340768"/>
            <a:ext cx="9144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OLHAR O OUTRO</a:t>
            </a:r>
          </a:p>
          <a:p>
            <a:pPr algn="ctr"/>
            <a:r>
              <a:rPr lang="pt-B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em um ambiente virtual</a:t>
            </a:r>
            <a:endParaRPr lang="pt-B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2708920"/>
            <a:ext cx="91297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0" cap="all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1) A fotografia no cadastro do aluno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29351230"/>
              </p:ext>
            </p:extLst>
          </p:nvPr>
        </p:nvGraphicFramePr>
        <p:xfrm>
          <a:off x="774700" y="2425700"/>
          <a:ext cx="8045772" cy="443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628800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  <a:latin typeface="Garamond" charset="0"/>
              </a:rPr>
              <a:t>Oi, </a:t>
            </a:r>
            <a:r>
              <a:rPr lang="pt-BR" sz="2000" b="1" dirty="0" smtClean="0">
                <a:solidFill>
                  <a:srgbClr val="000000"/>
                </a:solidFill>
                <a:latin typeface="Garamond" charset="0"/>
              </a:rPr>
              <a:t>Maria.</a:t>
            </a:r>
            <a:r>
              <a:rPr lang="pt-BR" sz="2000" dirty="0" smtClean="0">
                <a:solidFill>
                  <a:srgbClr val="222222"/>
                </a:solidFill>
                <a:latin typeface="Arial" charset="0"/>
              </a:rPr>
              <a:t> </a:t>
            </a:r>
            <a:r>
              <a:rPr lang="pt-BR" sz="2000" b="1" dirty="0" smtClean="0">
                <a:solidFill>
                  <a:srgbClr val="000000"/>
                </a:solidFill>
                <a:latin typeface="Garamond" charset="0"/>
              </a:rPr>
              <a:t>Tudo</a:t>
            </a:r>
            <a:r>
              <a:rPr lang="pt-BR" sz="2000" b="1" dirty="0">
                <a:solidFill>
                  <a:srgbClr val="000000"/>
                </a:solidFill>
                <a:latin typeface="Garamond" charset="0"/>
              </a:rPr>
              <a:t> </a:t>
            </a:r>
            <a:r>
              <a:rPr lang="pt-BR" sz="2000" b="1" dirty="0" err="1">
                <a:solidFill>
                  <a:srgbClr val="000000"/>
                </a:solidFill>
                <a:latin typeface="Garamond" charset="0"/>
              </a:rPr>
              <a:t>joinha</a:t>
            </a:r>
            <a:r>
              <a:rPr lang="pt-BR" sz="2000" b="1" dirty="0">
                <a:solidFill>
                  <a:srgbClr val="000000"/>
                </a:solidFill>
                <a:latin typeface="Garamond" charset="0"/>
              </a:rPr>
              <a:t>???</a:t>
            </a:r>
            <a:endParaRPr lang="pt-BR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latin typeface="Garamond" charset="0"/>
              </a:rPr>
              <a:t>Maria, cadê a sua foto????       </a:t>
            </a:r>
            <a:r>
              <a:rPr lang="pt-BR" sz="2000" b="1" dirty="0" err="1">
                <a:solidFill>
                  <a:srgbClr val="000000"/>
                </a:solidFill>
                <a:latin typeface="Garamond" charset="0"/>
              </a:rPr>
              <a:t>Ahhhh</a:t>
            </a:r>
            <a:r>
              <a:rPr lang="pt-BR" sz="2000" b="1" dirty="0">
                <a:solidFill>
                  <a:srgbClr val="000000"/>
                </a:solidFill>
                <a:latin typeface="Garamond" charset="0"/>
              </a:rPr>
              <a:t>... se você não postar a sua, vou tirar a minha também!!! É que tenho um detector de cruzeirenses aqui e sempre insiro as fotos dos alunos, entende??? Brincadeira!!</a:t>
            </a:r>
            <a:endParaRPr lang="pt-BR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latin typeface="Garamond" charset="0"/>
              </a:rPr>
              <a:t>Mas é sério, é muito legal quando a gente pode ver </a:t>
            </a:r>
            <a:r>
              <a:rPr lang="pt-BR" sz="2000" b="1" dirty="0" err="1">
                <a:solidFill>
                  <a:srgbClr val="000000"/>
                </a:solidFill>
                <a:latin typeface="Garamond" charset="0"/>
              </a:rPr>
              <a:t>umafotinha</a:t>
            </a:r>
            <a:r>
              <a:rPr lang="pt-BR" sz="2000" b="1" dirty="0">
                <a:solidFill>
                  <a:srgbClr val="000000"/>
                </a:solidFill>
                <a:latin typeface="Garamond" charset="0"/>
              </a:rPr>
              <a:t> de nossos alunos... se isso não lhe incomodar, coloque uma sua, que tal?? Mas se preferir ficar sem a foto, tudo bem, a gente entende!</a:t>
            </a:r>
            <a:endParaRPr lang="pt-BR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latin typeface="Garamond" charset="0"/>
              </a:rPr>
              <a:t>Sobre a correção que você pediu, é só me enviar por aqui, pelo tira-dúvidas mesmo... ok? Estou esperando!</a:t>
            </a:r>
            <a:endParaRPr lang="pt-BR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latin typeface="Garamond" charset="0"/>
              </a:rPr>
              <a:t>Um grande e fraterno abraço!</a:t>
            </a:r>
            <a:endParaRPr lang="pt-BR" sz="2000" dirty="0">
              <a:solidFill>
                <a:srgbClr val="222222"/>
              </a:solidFill>
              <a:latin typeface="Arial" charset="0"/>
            </a:endParaRPr>
          </a:p>
          <a:p>
            <a:endParaRPr lang="pt-BR" sz="2000" dirty="0">
              <a:solidFill>
                <a:srgbClr val="222222"/>
              </a:solidFill>
              <a:latin typeface="Arial" charset="0"/>
            </a:endParaRPr>
          </a:p>
          <a:p>
            <a:r>
              <a:rPr lang="pt-BR" sz="2000" b="1" dirty="0">
                <a:solidFill>
                  <a:srgbClr val="0432FF"/>
                </a:solidFill>
                <a:latin typeface="Garamond" charset="0"/>
              </a:rPr>
              <a:t>Boa noite professor!!!!</a:t>
            </a:r>
            <a:endParaRPr lang="pt-BR" sz="2000" b="1" dirty="0">
              <a:solidFill>
                <a:srgbClr val="0432FF"/>
              </a:solidFill>
              <a:latin typeface="Arial" charset="0"/>
            </a:endParaRPr>
          </a:p>
          <a:p>
            <a:r>
              <a:rPr lang="pt-BR" sz="2000" b="1" dirty="0">
                <a:solidFill>
                  <a:srgbClr val="0432FF"/>
                </a:solidFill>
                <a:latin typeface="Garamond" charset="0"/>
              </a:rPr>
              <a:t>Atendi a seu pedido </a:t>
            </a:r>
            <a:r>
              <a:rPr lang="pt-BR" sz="2000" b="1" dirty="0" err="1">
                <a:solidFill>
                  <a:srgbClr val="0432FF"/>
                </a:solidFill>
                <a:latin typeface="Garamond" charset="0"/>
              </a:rPr>
              <a:t>kkkkkkk</a:t>
            </a:r>
            <a:r>
              <a:rPr lang="pt-BR" sz="2000" b="1" dirty="0">
                <a:solidFill>
                  <a:srgbClr val="0432FF"/>
                </a:solidFill>
                <a:latin typeface="Garamond" charset="0"/>
              </a:rPr>
              <a:t>, nunca havia parado pra colocar uma foto no perfil, e seu detector tá bom viu, </a:t>
            </a:r>
            <a:r>
              <a:rPr lang="pt-BR" sz="2000" b="1" dirty="0" err="1">
                <a:solidFill>
                  <a:srgbClr val="0432FF"/>
                </a:solidFill>
                <a:latin typeface="Garamond" charset="0"/>
              </a:rPr>
              <a:t>pq</a:t>
            </a:r>
            <a:r>
              <a:rPr lang="pt-BR" sz="2000" b="1" dirty="0">
                <a:solidFill>
                  <a:srgbClr val="0432FF"/>
                </a:solidFill>
                <a:latin typeface="Garamond" charset="0"/>
              </a:rPr>
              <a:t> sou cruzeirense </a:t>
            </a:r>
            <a:r>
              <a:rPr lang="pt-BR" sz="2000" b="1" dirty="0" err="1">
                <a:solidFill>
                  <a:srgbClr val="0432FF"/>
                </a:solidFill>
                <a:latin typeface="Garamond" charset="0"/>
              </a:rPr>
              <a:t>msmkkkkkkkkkkkkkkkk</a:t>
            </a:r>
            <a:endParaRPr lang="pt-BR" sz="2000" b="1" dirty="0">
              <a:solidFill>
                <a:srgbClr val="0432FF"/>
              </a:solidFill>
              <a:latin typeface="Arial" charset="0"/>
            </a:endParaRPr>
          </a:p>
          <a:p>
            <a:r>
              <a:rPr lang="pt-BR" sz="2000" b="1" dirty="0">
                <a:solidFill>
                  <a:srgbClr val="0432FF"/>
                </a:solidFill>
                <a:latin typeface="Garamond" charset="0"/>
              </a:rPr>
              <a:t>Estou finalizando ele aqui e vou te enviar!!</a:t>
            </a:r>
            <a:endParaRPr lang="pt-BR" sz="2000" b="1" dirty="0">
              <a:solidFill>
                <a:srgbClr val="0432FF"/>
              </a:solidFill>
              <a:latin typeface="Arial" charset="0"/>
            </a:endParaRPr>
          </a:p>
          <a:p>
            <a:r>
              <a:rPr lang="pt-BR" sz="2000" b="1" dirty="0">
                <a:solidFill>
                  <a:srgbClr val="0432FF"/>
                </a:solidFill>
                <a:latin typeface="Garamond" charset="0"/>
              </a:rPr>
              <a:t>Muito Obrigada!</a:t>
            </a:r>
            <a:endParaRPr lang="pt-BR" sz="2000" b="1" dirty="0">
              <a:solidFill>
                <a:srgbClr val="0432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7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340768"/>
            <a:ext cx="9144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OLHAR O OUTRO</a:t>
            </a:r>
          </a:p>
          <a:p>
            <a:pPr algn="ctr"/>
            <a:r>
              <a:rPr lang="pt-B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em um ambiente virtual</a:t>
            </a:r>
            <a:endParaRPr lang="pt-B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2708920"/>
            <a:ext cx="9129796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200" cap="all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2</a:t>
            </a:r>
            <a:r>
              <a:rPr lang="pt-BR" sz="2200" b="0" cap="all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) As interações “tira-dúvidas” e “palavra do tutor”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838528105"/>
              </p:ext>
            </p:extLst>
          </p:nvPr>
        </p:nvGraphicFramePr>
        <p:xfrm>
          <a:off x="179512" y="3430741"/>
          <a:ext cx="8784976" cy="3427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1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335</Words>
  <Application>Microsoft Macintosh PowerPoint</Application>
  <PresentationFormat>Apresentação na tela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 Rounded MT Bold</vt:lpstr>
      <vt:lpstr>Calibri</vt:lpstr>
      <vt:lpstr>Garamond</vt:lpstr>
      <vt:lpstr>Times New Roman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Camilla de Oliveira Vieira</cp:lastModifiedBy>
  <cp:revision>40</cp:revision>
  <dcterms:created xsi:type="dcterms:W3CDTF">2014-07-31T15:12:21Z</dcterms:created>
  <dcterms:modified xsi:type="dcterms:W3CDTF">2018-10-03T14:23:17Z</dcterms:modified>
</cp:coreProperties>
</file>