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707"/>
  </p:normalViewPr>
  <p:slideViewPr>
    <p:cSldViewPr>
      <p:cViewPr varScale="1">
        <p:scale>
          <a:sx n="85" d="100"/>
          <a:sy n="85" d="100"/>
        </p:scale>
        <p:origin x="215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336CA0A-8440-4CE4-B9AC-DBC9EF91B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F0FB6A3-6E68-4D7E-938A-A53AC50A78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50CDBE3-FE36-4E18-91EF-89A3CE9713A0}"/>
              </a:ext>
            </a:extLst>
          </p:cNvPr>
          <p:cNvSpPr txBox="1"/>
          <p:nvPr/>
        </p:nvSpPr>
        <p:spPr>
          <a:xfrm>
            <a:off x="399534" y="3168233"/>
            <a:ext cx="8344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/>
              <a:t>A PRÁTICA NA PRÁTICA: COMO APRENDER CONTABILIDADE POR</a:t>
            </a:r>
          </a:p>
          <a:p>
            <a:pPr algn="ctr"/>
            <a:r>
              <a:rPr lang="pt-BR" sz="2400" b="1" dirty="0"/>
              <a:t>MEIO DE UMA ATIVIDADE ON LINE?</a:t>
            </a:r>
            <a:endParaRPr lang="pt-BR" sz="2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ED72808-A651-41CE-887F-914F47E8155A}"/>
              </a:ext>
            </a:extLst>
          </p:cNvPr>
          <p:cNvSpPr txBox="1"/>
          <p:nvPr/>
        </p:nvSpPr>
        <p:spPr>
          <a:xfrm>
            <a:off x="2396202" y="5013176"/>
            <a:ext cx="4351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/>
              <a:t>Camilla de Oliveira Vieira</a:t>
            </a:r>
          </a:p>
          <a:p>
            <a:pPr algn="ctr"/>
            <a:r>
              <a:rPr lang="pt-BR" sz="2400" b="1" dirty="0"/>
              <a:t>Silvia Denise dos Santos </a:t>
            </a:r>
            <a:r>
              <a:rPr lang="pt-BR" sz="2400" b="1" dirty="0" err="1"/>
              <a:t>Bizinoto</a:t>
            </a:r>
            <a:endParaRPr lang="pt-BR" sz="24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978FE9F-AFD8-449A-89AE-EBE9279BBB18}"/>
              </a:ext>
            </a:extLst>
          </p:cNvPr>
          <p:cNvSpPr txBox="1"/>
          <p:nvPr/>
        </p:nvSpPr>
        <p:spPr>
          <a:xfrm>
            <a:off x="2032102" y="1556792"/>
            <a:ext cx="507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/>
              <a:t>UNIVERSIDADE DE UBERABA - UNIUBE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89F5476-CA3D-479F-908E-4E684966A995}"/>
              </a:ext>
            </a:extLst>
          </p:cNvPr>
          <p:cNvSpPr txBox="1"/>
          <p:nvPr/>
        </p:nvSpPr>
        <p:spPr>
          <a:xfrm>
            <a:off x="1944781" y="1556792"/>
            <a:ext cx="52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Como a atividade é desenvolvida?</a:t>
            </a:r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3461CF6-201A-413F-959D-EAF3D18B6653}"/>
              </a:ext>
            </a:extLst>
          </p:cNvPr>
          <p:cNvSpPr txBox="1"/>
          <p:nvPr/>
        </p:nvSpPr>
        <p:spPr>
          <a:xfrm>
            <a:off x="359532" y="22048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Relatório do consultor.</a:t>
            </a:r>
          </a:p>
        </p:txBody>
      </p:sp>
      <p:pic>
        <p:nvPicPr>
          <p:cNvPr id="6" name="Picture 289">
            <a:extLst>
              <a:ext uri="{FF2B5EF4-FFF2-40B4-BE49-F238E27FC236}">
                <a16:creationId xmlns:a16="http://schemas.microsoft.com/office/drawing/2014/main" xmlns="" id="{567E246D-5161-4420-871C-7D91E6701D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9532" y="3068960"/>
            <a:ext cx="7977952" cy="19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5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89F5476-CA3D-479F-908E-4E684966A995}"/>
              </a:ext>
            </a:extLst>
          </p:cNvPr>
          <p:cNvSpPr txBox="1"/>
          <p:nvPr/>
        </p:nvSpPr>
        <p:spPr>
          <a:xfrm>
            <a:off x="2304808" y="1308991"/>
            <a:ext cx="453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Como a atividade é avaliada?</a:t>
            </a:r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3461CF6-201A-413F-959D-EAF3D18B6653}"/>
              </a:ext>
            </a:extLst>
          </p:cNvPr>
          <p:cNvSpPr txBox="1"/>
          <p:nvPr/>
        </p:nvSpPr>
        <p:spPr>
          <a:xfrm>
            <a:off x="359531" y="180187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Referencial automático.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F023A1A-D522-4D0E-A599-97C4548402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9151" y="2357988"/>
            <a:ext cx="5963248" cy="43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89F5476-CA3D-479F-908E-4E684966A995}"/>
              </a:ext>
            </a:extLst>
          </p:cNvPr>
          <p:cNvSpPr txBox="1"/>
          <p:nvPr/>
        </p:nvSpPr>
        <p:spPr>
          <a:xfrm>
            <a:off x="2304808" y="1308991"/>
            <a:ext cx="453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Como a atividade é avaliada?</a:t>
            </a:r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3461CF6-201A-413F-959D-EAF3D18B6653}"/>
              </a:ext>
            </a:extLst>
          </p:cNvPr>
          <p:cNvSpPr txBox="1"/>
          <p:nvPr/>
        </p:nvSpPr>
        <p:spPr>
          <a:xfrm>
            <a:off x="359531" y="180187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Referencial automático.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639AD80-B02D-4821-AA1B-3452ADBCD8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2263540"/>
            <a:ext cx="7040090" cy="42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89F5476-CA3D-479F-908E-4E684966A995}"/>
              </a:ext>
            </a:extLst>
          </p:cNvPr>
          <p:cNvSpPr txBox="1"/>
          <p:nvPr/>
        </p:nvSpPr>
        <p:spPr>
          <a:xfrm>
            <a:off x="2304808" y="1308991"/>
            <a:ext cx="453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Como a atividade é avaliada?</a:t>
            </a:r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3461CF6-201A-413F-959D-EAF3D18B6653}"/>
              </a:ext>
            </a:extLst>
          </p:cNvPr>
          <p:cNvSpPr txBox="1"/>
          <p:nvPr/>
        </p:nvSpPr>
        <p:spPr>
          <a:xfrm>
            <a:off x="359531" y="180187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Referencial automático.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B39E80D-39BA-453A-945E-8A579514FD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0423" y="2636912"/>
            <a:ext cx="834786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39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31D9389-4B76-45FA-A4CF-E8D618ACBCD1}"/>
              </a:ext>
            </a:extLst>
          </p:cNvPr>
          <p:cNvSpPr txBox="1"/>
          <p:nvPr/>
        </p:nvSpPr>
        <p:spPr>
          <a:xfrm>
            <a:off x="3665727" y="1308991"/>
            <a:ext cx="181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Resultados</a:t>
            </a:r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7CA0012-16C8-4D17-B2DA-D7824CBC9490}"/>
              </a:ext>
            </a:extLst>
          </p:cNvPr>
          <p:cNvSpPr txBox="1"/>
          <p:nvPr/>
        </p:nvSpPr>
        <p:spPr>
          <a:xfrm>
            <a:off x="359532" y="2060848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Os alunos têm demonstrado competência para identificar os fundamentos teóricos e práticos necessários para gestão de custos.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metodologia adotada considera a natureza, as necessidade e especificidades da modalidade de ensino, do curso e da formação dos alunos.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interação entre alunos e professores é garantida pela relação dialógica estabelecida entre os participantes.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3633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D90292E-38A7-44EE-AE64-0C4FC6925BE1}"/>
              </a:ext>
            </a:extLst>
          </p:cNvPr>
          <p:cNvSpPr txBox="1"/>
          <p:nvPr/>
        </p:nvSpPr>
        <p:spPr>
          <a:xfrm>
            <a:off x="1485930" y="1556792"/>
            <a:ext cx="6172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O contexto institucional da EAD-UNIUBE</a:t>
            </a:r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34936D0-8AC5-42C0-8FFB-020ADB1A208A}"/>
              </a:ext>
            </a:extLst>
          </p:cNvPr>
          <p:cNvSpPr txBox="1"/>
          <p:nvPr/>
        </p:nvSpPr>
        <p:spPr>
          <a:xfrm>
            <a:off x="395536" y="249289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EAD credenciado junto ao MEC em junho de 2005.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As metas institucionais para a EAD traduzem-se em posturas e ações que visam: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atrair (mais e melhores alunos);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acolher (os ingressantes);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otimizar (o uso de recursos sem desperdício);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fidelizar (por meio da satisfação dos alunos);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agregar “valor” (aos egressos);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empregar (aproximação com o mercado).</a:t>
            </a:r>
          </a:p>
        </p:txBody>
      </p:sp>
    </p:spTree>
    <p:extLst>
      <p:ext uri="{BB962C8B-B14F-4D97-AF65-F5344CB8AC3E}">
        <p14:creationId xmlns:p14="http://schemas.microsoft.com/office/powerpoint/2010/main" val="153903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F786CA6-BA9F-433A-9D61-E736D56D3A8E}"/>
              </a:ext>
            </a:extLst>
          </p:cNvPr>
          <p:cNvSpPr txBox="1"/>
          <p:nvPr/>
        </p:nvSpPr>
        <p:spPr>
          <a:xfrm>
            <a:off x="856239" y="1556792"/>
            <a:ext cx="7431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A atividade prática de Contabilidade Gerencial e </a:t>
            </a:r>
          </a:p>
          <a:p>
            <a:pPr algn="ctr"/>
            <a:r>
              <a:rPr lang="pt-BR" sz="2800" b="1" dirty="0"/>
              <a:t>Análise de Custos</a:t>
            </a:r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46F3AAE-C674-4005-B6E0-AB17D04A6C95}"/>
              </a:ext>
            </a:extLst>
          </p:cNvPr>
          <p:cNvSpPr txBox="1"/>
          <p:nvPr/>
        </p:nvSpPr>
        <p:spPr>
          <a:xfrm>
            <a:off x="359532" y="2638942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Interdisciplinar.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Inserção do aluno em cenário construído onde ele participa de uma equipe de consultores que tem o objetivo de apresentar propostas de melhoria para o sistema de custeio de uma cervejaria.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Atividade desenvolvida em EXCEL.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Randomização dos valores da questão, de acordo com o RA do aluno.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6271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89F5476-CA3D-479F-908E-4E684966A995}"/>
              </a:ext>
            </a:extLst>
          </p:cNvPr>
          <p:cNvSpPr txBox="1"/>
          <p:nvPr/>
        </p:nvSpPr>
        <p:spPr>
          <a:xfrm>
            <a:off x="1944781" y="1556792"/>
            <a:ext cx="52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Como a atividade é desenvolvida?</a:t>
            </a:r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3461CF6-201A-413F-959D-EAF3D18B6653}"/>
              </a:ext>
            </a:extLst>
          </p:cNvPr>
          <p:cNvSpPr txBox="1"/>
          <p:nvPr/>
        </p:nvSpPr>
        <p:spPr>
          <a:xfrm>
            <a:off x="359532" y="220486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Identificação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4" name="Picture 240">
            <a:extLst>
              <a:ext uri="{FF2B5EF4-FFF2-40B4-BE49-F238E27FC236}">
                <a16:creationId xmlns:a16="http://schemas.microsoft.com/office/drawing/2014/main" xmlns="" id="{66FB3E70-0B02-455B-B4B8-6C6B507681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7419" y="3284984"/>
            <a:ext cx="8211014" cy="164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89F5476-CA3D-479F-908E-4E684966A995}"/>
              </a:ext>
            </a:extLst>
          </p:cNvPr>
          <p:cNvSpPr txBox="1"/>
          <p:nvPr/>
        </p:nvSpPr>
        <p:spPr>
          <a:xfrm>
            <a:off x="1944781" y="1556792"/>
            <a:ext cx="52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Como a atividade é desenvolvida?</a:t>
            </a:r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3461CF6-201A-413F-959D-EAF3D18B6653}"/>
              </a:ext>
            </a:extLst>
          </p:cNvPr>
          <p:cNvSpPr txBox="1"/>
          <p:nvPr/>
        </p:nvSpPr>
        <p:spPr>
          <a:xfrm>
            <a:off x="359532" y="220486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Enunciado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5" name="Picture 246">
            <a:extLst>
              <a:ext uri="{FF2B5EF4-FFF2-40B4-BE49-F238E27FC236}">
                <a16:creationId xmlns:a16="http://schemas.microsoft.com/office/drawing/2014/main" xmlns="" id="{86A8D340-36D1-45A9-9D27-7F12AD02A2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0854" y="2708920"/>
            <a:ext cx="710229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4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89F5476-CA3D-479F-908E-4E684966A995}"/>
              </a:ext>
            </a:extLst>
          </p:cNvPr>
          <p:cNvSpPr txBox="1"/>
          <p:nvPr/>
        </p:nvSpPr>
        <p:spPr>
          <a:xfrm>
            <a:off x="1944781" y="1556792"/>
            <a:ext cx="52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Como a atividade é desenvolvida?</a:t>
            </a:r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3461CF6-201A-413F-959D-EAF3D18B6653}"/>
              </a:ext>
            </a:extLst>
          </p:cNvPr>
          <p:cNvSpPr txBox="1"/>
          <p:nvPr/>
        </p:nvSpPr>
        <p:spPr>
          <a:xfrm>
            <a:off x="359532" y="220486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Classificação de Custos e Despesas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12AEB3D-95CF-4652-8AF7-C62651A14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852936"/>
            <a:ext cx="71869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5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89F5476-CA3D-479F-908E-4E684966A995}"/>
              </a:ext>
            </a:extLst>
          </p:cNvPr>
          <p:cNvSpPr txBox="1"/>
          <p:nvPr/>
        </p:nvSpPr>
        <p:spPr>
          <a:xfrm>
            <a:off x="1944781" y="1556792"/>
            <a:ext cx="52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Como a atividade é desenvolvida?</a:t>
            </a:r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3461CF6-201A-413F-959D-EAF3D18B6653}"/>
              </a:ext>
            </a:extLst>
          </p:cNvPr>
          <p:cNvSpPr txBox="1"/>
          <p:nvPr/>
        </p:nvSpPr>
        <p:spPr>
          <a:xfrm>
            <a:off x="359532" y="22048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Mapa de custos atual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4A6841F-D121-48E0-BEF3-E8BE0B859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96" y="2924944"/>
            <a:ext cx="7816408" cy="35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5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89F5476-CA3D-479F-908E-4E684966A995}"/>
              </a:ext>
            </a:extLst>
          </p:cNvPr>
          <p:cNvSpPr txBox="1"/>
          <p:nvPr/>
        </p:nvSpPr>
        <p:spPr>
          <a:xfrm>
            <a:off x="1944781" y="1556792"/>
            <a:ext cx="52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Como a atividade é desenvolvida?</a:t>
            </a:r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3461CF6-201A-413F-959D-EAF3D18B6653}"/>
              </a:ext>
            </a:extLst>
          </p:cNvPr>
          <p:cNvSpPr txBox="1"/>
          <p:nvPr/>
        </p:nvSpPr>
        <p:spPr>
          <a:xfrm>
            <a:off x="359532" y="22048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Departamentalização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17E8A8D-0415-4C9A-B2C1-CF991DACC9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7" y="2788220"/>
            <a:ext cx="7736075" cy="323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5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89F5476-CA3D-479F-908E-4E684966A995}"/>
              </a:ext>
            </a:extLst>
          </p:cNvPr>
          <p:cNvSpPr txBox="1"/>
          <p:nvPr/>
        </p:nvSpPr>
        <p:spPr>
          <a:xfrm>
            <a:off x="1944781" y="1556792"/>
            <a:ext cx="52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Como a atividade é desenvolvida?</a:t>
            </a:r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3461CF6-201A-413F-959D-EAF3D18B6653}"/>
              </a:ext>
            </a:extLst>
          </p:cNvPr>
          <p:cNvSpPr txBox="1"/>
          <p:nvPr/>
        </p:nvSpPr>
        <p:spPr>
          <a:xfrm>
            <a:off x="359532" y="22048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Novo mapa de custos.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615C99E-ED1B-4F5F-8532-58EF087F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22" y="3068960"/>
            <a:ext cx="853615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78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316</Words>
  <Application>Microsoft Macintosh PowerPoint</Application>
  <PresentationFormat>Apresentação na tela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Camilla de Oliveira Vieira</cp:lastModifiedBy>
  <cp:revision>16</cp:revision>
  <dcterms:created xsi:type="dcterms:W3CDTF">2014-07-31T15:12:21Z</dcterms:created>
  <dcterms:modified xsi:type="dcterms:W3CDTF">2018-10-03T15:00:15Z</dcterms:modified>
</cp:coreProperties>
</file>