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4" r:id="rId7"/>
    <p:sldId id="273" r:id="rId8"/>
    <p:sldId id="274" r:id="rId9"/>
    <p:sldId id="265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B52D5-2C88-4902-A642-552E9D5303A2}" type="datetimeFigureOut">
              <a:rPr lang="pt-BR" smtClean="0"/>
              <a:t>03/10/2018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C2E2-5E98-4EC9-A9A2-5D2A0EFC47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31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4C2E2-5E98-4EC9-A9A2-5D2A0EFC476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772816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ARQUÉTIPO PARA USO DO FACEBOOK COMO AMBIENTE DE APOIO AO PROCESSO ENSINO-APRENDIZAGEM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591" y="4273371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Mariana Rodrigues Lima; </a:t>
            </a:r>
            <a:r>
              <a:rPr lang="pt-BR" sz="2800" b="1" dirty="0"/>
              <a:t>Edilson Carlos </a:t>
            </a:r>
            <a:r>
              <a:rPr lang="pt-BR" sz="2800" b="1" dirty="0" err="1"/>
              <a:t>Caritá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2779183" y="5949280"/>
            <a:ext cx="3585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Outubro /2018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CA2A0EA-E5FB-4E97-BAD7-89DE11E3E7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93296"/>
            <a:ext cx="130923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624444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467544" y="2420888"/>
            <a:ext cx="8424936" cy="28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O arquétipo desenvolvido considerando os comentários dos participantes da validação: </a:t>
            </a:r>
          </a:p>
          <a:p>
            <a:pPr marL="442913" algn="just">
              <a:lnSpc>
                <a:spcPct val="150000"/>
              </a:lnSpc>
            </a:pPr>
            <a:r>
              <a:rPr lang="pt-BR" sz="2800" b="1" dirty="0"/>
              <a:t>1ª etapa </a:t>
            </a:r>
            <a:r>
              <a:rPr lang="pt-BR" sz="2800" dirty="0"/>
              <a:t>– Criação do grupo no </a:t>
            </a:r>
            <a:r>
              <a:rPr lang="pt-BR" sz="2800" i="1" dirty="0"/>
              <a:t>Facebook</a:t>
            </a:r>
            <a:r>
              <a:rPr lang="pt-BR" sz="2800" dirty="0"/>
              <a:t>. </a:t>
            </a:r>
          </a:p>
          <a:p>
            <a:pPr marL="442913" algn="just">
              <a:lnSpc>
                <a:spcPct val="150000"/>
              </a:lnSpc>
            </a:pPr>
            <a:r>
              <a:rPr lang="pt-BR" sz="2800" b="1" dirty="0"/>
              <a:t>2ª etapa </a:t>
            </a:r>
            <a:r>
              <a:rPr lang="pt-BR" sz="2800" dirty="0"/>
              <a:t>– Definição do monitor para auxiliar nas postagens.</a:t>
            </a:r>
          </a:p>
        </p:txBody>
      </p:sp>
    </p:spTree>
    <p:extLst>
      <p:ext uri="{BB962C8B-B14F-4D97-AF65-F5344CB8AC3E}">
        <p14:creationId xmlns:p14="http://schemas.microsoft.com/office/powerpoint/2010/main" val="315311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55679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536" y="227687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3ª etapa </a:t>
            </a:r>
            <a:r>
              <a:rPr lang="pt-BR" sz="2800" dirty="0"/>
              <a:t>– Reuniões com docentes para definir conteúdos.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4 etapa </a:t>
            </a:r>
            <a:r>
              <a:rPr lang="pt-BR" sz="2800" dirty="0"/>
              <a:t>– Divulgação da página para os alunos matriculados na disciplina.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 5ª etapa </a:t>
            </a:r>
            <a:r>
              <a:rPr lang="pt-BR" sz="2800" dirty="0"/>
              <a:t>– Cadastro dos participantes no grupo criado no </a:t>
            </a:r>
            <a:r>
              <a:rPr lang="pt-BR" sz="2800" i="1" dirty="0"/>
              <a:t>Facebook.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64031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55679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536" y="2492896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6ª etapa </a:t>
            </a:r>
            <a:r>
              <a:rPr lang="pt-BR" sz="2800" dirty="0"/>
              <a:t>– Disponibilização de conteúdo e gerenciamento do grupo.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7ª etapa </a:t>
            </a:r>
            <a:r>
              <a:rPr lang="pt-BR" sz="2800" dirty="0"/>
              <a:t>– Avaliação da motivação e do aproveitamento didático-pedagógico dos alunos com o uso da ferramenta</a:t>
            </a:r>
            <a:r>
              <a:rPr lang="pt-BR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70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55679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CONSIDERAÇÕES FINAIS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536" y="234888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Docentes apoiaram o uso da rede social Facebook como ferramenta no </a:t>
            </a:r>
            <a:r>
              <a:rPr lang="pt-BR" sz="2800"/>
              <a:t>processo ensino-aprendizagem.</a:t>
            </a: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Ferramenta deve ser acompanhada para que os conteúdos estejam de acordo com a disciplina.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 ferramenta propiciará aos alunos a oferta de mais um recurso didático-pedagógico.</a:t>
            </a:r>
          </a:p>
        </p:txBody>
      </p:sp>
    </p:spTree>
    <p:extLst>
      <p:ext uri="{BB962C8B-B14F-4D97-AF65-F5344CB8AC3E}">
        <p14:creationId xmlns:p14="http://schemas.microsoft.com/office/powerpoint/2010/main" val="130564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dirty="0"/>
              <a:t>OBRIGADO!</a:t>
            </a:r>
          </a:p>
          <a:p>
            <a:pPr algn="ctr"/>
            <a:endParaRPr lang="pt-BR" sz="3600" dirty="0"/>
          </a:p>
          <a:p>
            <a:pPr algn="ctr"/>
            <a:endParaRPr lang="pt-BR" sz="3600" dirty="0"/>
          </a:p>
          <a:p>
            <a:pPr algn="ctr"/>
            <a:r>
              <a:rPr lang="pt-BR" sz="2400" dirty="0"/>
              <a:t>Contato: ecarita@unaerp.br</a:t>
            </a:r>
          </a:p>
          <a:p>
            <a:pPr algn="ctr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2254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2690336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No contexto educacional contemporâneo, com alunos cada vez mais conectados, surge a necessidade de novas propostas de processos ensino-aprendizagem.</a:t>
            </a:r>
          </a:p>
        </p:txBody>
      </p:sp>
    </p:spTree>
    <p:extLst>
      <p:ext uri="{BB962C8B-B14F-4D97-AF65-F5344CB8AC3E}">
        <p14:creationId xmlns:p14="http://schemas.microsoft.com/office/powerpoint/2010/main" val="353261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504" y="2690336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A Tecnologia da Informação e Comunicação (TIC) tem sido uma grande aliada no processo educacional, com recursos didático-pedagógicos para motivar os alunos através de atividades interativas.</a:t>
            </a:r>
          </a:p>
        </p:txBody>
      </p:sp>
    </p:spTree>
    <p:extLst>
      <p:ext uri="{BB962C8B-B14F-4D97-AF65-F5344CB8AC3E}">
        <p14:creationId xmlns:p14="http://schemas.microsoft.com/office/powerpoint/2010/main" val="309472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512" y="270892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Nessa era de conectividade, as redes sociais têm sido muito pesquisadas na área acadêmica, como uma ferramenta pedagógica que possibilita interação,  interatividade e a construção colaborativa.</a:t>
            </a:r>
          </a:p>
        </p:txBody>
      </p:sp>
    </p:spTree>
    <p:extLst>
      <p:ext uri="{BB962C8B-B14F-4D97-AF65-F5344CB8AC3E}">
        <p14:creationId xmlns:p14="http://schemas.microsoft.com/office/powerpoint/2010/main" val="269543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OBJETIVO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1520" y="2852936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Elaborar um arquétipo para o uso do </a:t>
            </a:r>
            <a:r>
              <a:rPr lang="pt-BR" sz="2800" i="1" dirty="0"/>
              <a:t>Facebook</a:t>
            </a:r>
            <a:r>
              <a:rPr lang="pt-BR" sz="2800" dirty="0"/>
              <a:t> como ambiente de apoio ao processo ensino-aprendizagem de estudantes do ensino superior da área de Exatas.</a:t>
            </a:r>
          </a:p>
        </p:txBody>
      </p:sp>
    </p:spTree>
    <p:extLst>
      <p:ext uri="{BB962C8B-B14F-4D97-AF65-F5344CB8AC3E}">
        <p14:creationId xmlns:p14="http://schemas.microsoft.com/office/powerpoint/2010/main" val="103173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0600" y="2782669"/>
            <a:ext cx="8653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Estudo exploratório-descritivo com abordagem qualitativa.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Contemplou: a experiência dos autores em processos ensino-aprendizagem, a vivência dos mesmos como professores e tutores de cursos na modalidade semipresencial e EAD, boas práticas encontradas na literatura.</a:t>
            </a:r>
          </a:p>
        </p:txBody>
      </p:sp>
    </p:spTree>
    <p:extLst>
      <p:ext uri="{BB962C8B-B14F-4D97-AF65-F5344CB8AC3E}">
        <p14:creationId xmlns:p14="http://schemas.microsoft.com/office/powerpoint/2010/main" val="353655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0600" y="2782669"/>
            <a:ext cx="8653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Validação do arquétipo entrevista  por grupo focal.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Amostra intencional (professores de disciplina de núcleo comum dos cursos de Exatas de uma Universidade privada do interior paulista).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Relatos anotados em formato eletrônico.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96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16832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0600" y="2782669"/>
            <a:ext cx="8653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Análise dos dados por meio de análise de conteúdo.</a:t>
            </a:r>
          </a:p>
        </p:txBody>
      </p:sp>
    </p:spTree>
    <p:extLst>
      <p:ext uri="{BB962C8B-B14F-4D97-AF65-F5344CB8AC3E}">
        <p14:creationId xmlns:p14="http://schemas.microsoft.com/office/powerpoint/2010/main" val="123847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2432" y="1624444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2432" y="2708920"/>
            <a:ext cx="85700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Os temas geradores encontrados: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lógica e coerência didático-pedagógica;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inclusão de novas etapas: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ajustes nas orientações do arquétipo.</a:t>
            </a:r>
          </a:p>
        </p:txBody>
      </p:sp>
    </p:spTree>
    <p:extLst>
      <p:ext uri="{BB962C8B-B14F-4D97-AF65-F5344CB8AC3E}">
        <p14:creationId xmlns:p14="http://schemas.microsoft.com/office/powerpoint/2010/main" val="1017356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394</Words>
  <Application>Microsoft Office PowerPoint</Application>
  <PresentationFormat>Apresentação na tela (4:3)</PresentationFormat>
  <Paragraphs>53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edilson</cp:lastModifiedBy>
  <cp:revision>24</cp:revision>
  <dcterms:created xsi:type="dcterms:W3CDTF">2014-07-31T15:12:21Z</dcterms:created>
  <dcterms:modified xsi:type="dcterms:W3CDTF">2018-10-03T19:06:55Z</dcterms:modified>
</cp:coreProperties>
</file>