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6C31877F-490A-4D60-AC02-3ED0D3FF154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98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36CA0A-8440-4CE4-B9AC-DBC9EF91B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F0FB6A3-6E68-4D7E-938A-A53AC50A7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5/Lei/L13146.htm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sateixeira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drezalopes.com.br/" TargetMode="External"/><Relationship Id="rId5" Type="http://schemas.openxmlformats.org/officeDocument/2006/relationships/image" Target="../media/image12.png"/><Relationship Id="rId4" Type="http://schemas.openxmlformats.org/officeDocument/2006/relationships/hyperlink" Target="mailto:contato@brisateixeira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4437112"/>
            <a:ext cx="8568952" cy="242088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Andreza Regina Lopes da Silva</a:t>
            </a:r>
          </a:p>
          <a:p>
            <a:pPr algn="r"/>
            <a:r>
              <a:rPr lang="pt-B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IPDAAL - Instituto de Pesquisa e Desenvolvimento </a:t>
            </a:r>
            <a:br>
              <a:rPr lang="pt-B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Acadêmico Andreza Lopes</a:t>
            </a:r>
            <a:r>
              <a:rPr lang="pt-B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Brisa Teixeira de Oliveira</a:t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  <a:r>
              <a:rPr lang="pt-B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pt-BR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Comunicação &amp; Educação Acessíveis</a:t>
            </a:r>
            <a:endParaRPr lang="pt-BR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772816"/>
            <a:ext cx="8280920" cy="266429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pt-BR" sz="3900" b="1" dirty="0" smtClean="0">
              <a:solidFill>
                <a:srgbClr val="FFC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pt-B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Audiodescrição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inclusão e </a:t>
            </a:r>
            <a:b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acessibilidade para cursos </a:t>
            </a:r>
            <a:r>
              <a:rPr lang="pt-B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32449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Inserir descrições, texto alternativo e legendas, elaboradas por um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audiodescritor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nas imagens.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69776" y="1849388"/>
            <a:ext cx="8676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</a:t>
            </a: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o AVEA</a:t>
            </a:r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613053" cy="24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41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32449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Roteiros, com:</a:t>
            </a:r>
          </a:p>
          <a:p>
            <a:pPr lvl="0" fontAlgn="base">
              <a:buFontTx/>
              <a:buChar char="-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Tempos iniciais e finais das inserções da AD; </a:t>
            </a:r>
          </a:p>
          <a:p>
            <a:pPr lvl="0" fontAlgn="base">
              <a:buFontTx/>
              <a:buChar char="-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Deixas</a:t>
            </a:r>
          </a:p>
          <a:p>
            <a:pPr lvl="0" fontAlgn="base">
              <a:buFontTx/>
              <a:buChar char="-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Rubricas</a:t>
            </a:r>
          </a:p>
          <a:p>
            <a:pPr fontAlgn="base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Roteiro deve responder:</a:t>
            </a:r>
          </a:p>
          <a:p>
            <a:pPr marL="0" indent="0" fontAlgn="base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Quando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? Onde? Quem? O Quê?</a:t>
            </a: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69776" y="1849388"/>
            <a:ext cx="8676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</a:t>
            </a: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4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Videoaulas</a:t>
            </a:r>
            <a:endParaRPr lang="pt-BR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32449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Descrições curtas potencializam o processo de compreensão dos ouvintes, ampliando a sua aprendizagem. </a:t>
            </a: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69776" y="1849388"/>
            <a:ext cx="8676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</a:t>
            </a: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4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Videoaulas</a:t>
            </a:r>
            <a:endParaRPr lang="pt-BR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sultado de imagem para cego e ci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85" y="4625376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1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32449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simples, objetiva, concisa, factual e direta; 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sem julgamentos ou opiniões;</a:t>
            </a:r>
          </a:p>
          <a:p>
            <a:pPr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presente do indicativo;</a:t>
            </a:r>
          </a:p>
          <a:p>
            <a:pPr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descritivo-narrativo, terceira pessoa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palavras claras e específicas;</a:t>
            </a:r>
          </a:p>
          <a:p>
            <a:pPr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voz ativa;</a:t>
            </a:r>
          </a:p>
          <a:p>
            <a:pPr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descrição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cores.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69776" y="1849388"/>
            <a:ext cx="8676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quanto a linguagem</a:t>
            </a:r>
            <a:endParaRPr lang="pt-BR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1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32449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texto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audiodescrito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será narrado por um “conversores de texto em fala”. Por isso, cuidado com erros!!!</a:t>
            </a:r>
          </a:p>
          <a:p>
            <a:pPr lvl="0"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usar texto justificado nem centralmente alinhado;</a:t>
            </a:r>
          </a:p>
          <a:p>
            <a:pPr lvl="0"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usar arquivos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escaneados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69776" y="1849388"/>
            <a:ext cx="8676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para o texto</a:t>
            </a:r>
            <a:endParaRPr lang="pt-BR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4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32449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Iniciar do geral para o específico, de cima para baixo.</a:t>
            </a:r>
          </a:p>
          <a:p>
            <a:pPr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Evitar termos técnicos para descrição das imagens. </a:t>
            </a: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69776" y="1849388"/>
            <a:ext cx="8676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para imagem estática</a:t>
            </a:r>
            <a:endParaRPr lang="pt-BR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0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32449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Descrição textual do tema do filme ou animação.  </a:t>
            </a:r>
          </a:p>
          <a:p>
            <a:pPr lvl="0"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Transcrição da cena considerando apenas do que é relevante. </a:t>
            </a: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496" y="1849388"/>
            <a:ext cx="91267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para imagem em movimento</a:t>
            </a:r>
            <a:endParaRPr lang="pt-BR" sz="3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9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13727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Devem ser convertidos em elementos simples </a:t>
            </a:r>
          </a:p>
          <a:p>
            <a:pPr lvl="0" fontAlgn="base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Leitura linear, linha a linha.</a:t>
            </a:r>
          </a:p>
          <a:p>
            <a:pPr lvl="0" fontAlgn="base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496" y="1849388"/>
            <a:ext cx="91267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para quadros, tabelas...</a:t>
            </a:r>
            <a:endParaRPr lang="pt-BR" sz="3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3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13727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Baseada no planejamento e desenvolvimento de cursos livre</a:t>
            </a:r>
          </a:p>
          <a:p>
            <a:pPr lvl="0" fontAlgn="base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 de Pesquisa e Desenvolvimento Acadêmico Andreza Lopes</a:t>
            </a:r>
          </a:p>
          <a:p>
            <a:pPr lvl="0" fontAlgn="base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 de comunicação acessível</a:t>
            </a:r>
          </a:p>
          <a:p>
            <a:pPr lvl="0" fontAlgn="base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Ambas com experiência e pesquisas na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496" y="1849388"/>
            <a:ext cx="91267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Concepção das diretrizes</a:t>
            </a:r>
            <a:endParaRPr lang="pt-BR" sz="3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15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992388"/>
            <a:ext cx="8280920" cy="13727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Brasil tem-se uma cultura incipiente quanto a práticas acessíveis.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Ainda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como um fator limitante da sociedade com essas pessoas. </a:t>
            </a:r>
          </a:p>
          <a:p>
            <a:pPr lvl="0" fontAlgn="base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496" y="1849388"/>
            <a:ext cx="91267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que as diretrizes?</a:t>
            </a:r>
            <a:endParaRPr lang="pt-BR" sz="3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9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eficiente visual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293096"/>
            <a:ext cx="101166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29299" y="1700808"/>
            <a:ext cx="8892480" cy="35754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Como tornar acessível um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curso online para pessoas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 deficiência visual?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00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19" y="1849388"/>
            <a:ext cx="8852731" cy="13727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ARAÚJO, Vera Lúcia Santiago.; ADERALDO, Marisa Ferreira  (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Orgs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Os novos rumos da pesquisa em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audiodescrição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no Brasil.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Curitiba: CRV, 2013.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Lei n.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13.146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de 06 de julho de 2015. Institui a Lei Brasileira de Inclusão da Pessoa com Deficiência (Estatuto da Pessoa com Deficiência). Disponível em: &lt; </a:t>
            </a:r>
            <a:r>
              <a:rPr lang="pt-BR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http://www.planalto.gov.br/ccivil_03/_Ato2015-2018/2015/Lei/L13146.htm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&gt;. Acesso em: 30  abr. 2018.</a:t>
            </a: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n. 9.057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de 25 de maio de 2017.  Disponível em: &lt;http://www.planalto.gov.br/ccivil_03/_ato2015-2018/2017/decreto/D9057.htm&gt;. Aceso em: 20 abr. 2018.</a:t>
            </a:r>
          </a:p>
          <a:p>
            <a:pPr marL="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IBGE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Censo demográfico 2010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Características gerais da população, religião e pessoas com deficiência. Rio de Janeiro: IBGE, 2012. Disponível em:&lt;http://www.pessoacomdeficiencia.gov.br/app/sites/default/files/publicacoes/cartilha-censo-2010-pessoas-com-deficienciareduzido.pdf&gt; . Acesso em: 11 maio 2018.</a:t>
            </a:r>
          </a:p>
          <a:p>
            <a:pPr marL="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Michael G.; KEARSLEY, Greg.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Educação a Distância: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uma visão integrada. São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Paulo:Thompson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Learning, 2007.</a:t>
            </a:r>
          </a:p>
          <a:p>
            <a:pPr marL="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MOTTA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L. M. M. V.; ROMEU FILHO, P.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Audiodescrição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Transformando imagens em palavras. São Paulo: Secretaria dos Direitos da Pessoa com Deficiência do Estado de São Paulo, 2010. </a:t>
            </a:r>
          </a:p>
          <a:p>
            <a:pPr marL="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NAVES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Sylv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Bahiense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; et al. (Org.) .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Guia para Produções Audiovisuais Acessíveis.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Brasília: Ministério da Cultura Secretaria do Audiovisual, 2016. Disponível em: &lt;https://grupoleaduece.blogspot.com.br/p/guia-para-producoes-audiovisuais.html&gt; Acesso em: 01  maio 2018.</a:t>
            </a:r>
          </a:p>
          <a:p>
            <a:pPr marL="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RBTV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Diretrizes para Áudio-descrição e Código de Conduta Profissional para áudio-descritores.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Audiodescription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coalition.org, 2009. Disponível em: &lt;http://www.associadosdainclusao.com.br/enades2016/sites/all/themes/berry/documentos/12-uniao-em-prol-da-audio-descricao.pdf&gt;. Acesso em: 05 abr. 2018.</a:t>
            </a: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1877" y="1277888"/>
            <a:ext cx="91267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9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1844824"/>
            <a:ext cx="9144000" cy="249289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Obrig@d</a:t>
            </a:r>
            <a:r>
              <a:rPr lang="pt-B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@ : )))</a:t>
            </a:r>
            <a:endParaRPr lang="pt-BR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353" y="3931112"/>
            <a:ext cx="4911793" cy="204499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5416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Site: </a:t>
            </a:r>
            <a:r>
              <a:rPr lang="pt-BR" altLang="pt-BR" i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www.brisateixeira.com</a:t>
            </a:r>
            <a:r>
              <a:rPr lang="pt-BR" altLang="pt-B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mail:</a:t>
            </a:r>
            <a:r>
              <a:rPr lang="pt-BR" altLang="pt-B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i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contato@brisateixeira.com</a:t>
            </a:r>
            <a:r>
              <a:rPr lang="pt-BR" altLang="pt-B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40" y="4093982"/>
            <a:ext cx="4826929" cy="111458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600369" y="52313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altLang="pt-BR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Site: </a:t>
            </a:r>
            <a:r>
              <a:rPr lang="pt-BR" altLang="pt-BR" i="1" dirty="0" smtClean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www.andrezalopes.com.br</a:t>
            </a:r>
            <a:r>
              <a:rPr lang="pt-BR" altLang="pt-B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mail:</a:t>
            </a:r>
            <a:r>
              <a:rPr lang="pt-BR" altLang="pt-B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i="1" dirty="0" smtClean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contato@andrezalopes.com.br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88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deficiente visua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55" y="310319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46022" y="1556792"/>
            <a:ext cx="8718466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Cursos online – Educação a Distância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Sinônimo da democratização do ensino. </a:t>
            </a: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Brasil (2010): 6,5 milhões de </a:t>
            </a:r>
            <a:b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pessoas com DV.</a:t>
            </a: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Até 2020: 75 milhões. 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4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46022" y="1556792"/>
            <a:ext cx="8718466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Outras estatísticas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- 6,2% da população brasileira têm algum tipo de deficiência,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DV: 3,6% dos brasileiros, que possuem cegueira total ou baixa visão.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1" b="24786"/>
          <a:stretch/>
        </p:blipFill>
        <p:spPr bwMode="auto">
          <a:xfrm>
            <a:off x="-540568" y="4725144"/>
            <a:ext cx="10369152" cy="28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5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cessibil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2060848"/>
            <a:ext cx="8964488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Falar de democratização da educação é discutir acessibilidade para incluir.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Propostas de democratização ainda encontram barreiras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1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4" t="6108" r="6702" b="3850"/>
          <a:stretch/>
        </p:blipFill>
        <p:spPr bwMode="auto">
          <a:xfrm>
            <a:off x="6364145" y="3873001"/>
            <a:ext cx="2779855" cy="29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2060848"/>
            <a:ext cx="8964488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Para as pessoas com DV, a acessibilidade se dá por meio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Audiodescrição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(AD)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Audiodescrever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é: “criar uma narração adicional que descreve a ação, a linguagem corporal, as expressões faciais, os cenários e os figurinos”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(LEÃO; ARAÚJO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0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060848"/>
            <a:ext cx="8064896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audiodesrição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é um recurso que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 o entendimento das pessoas com DV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[...] transforma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visual em verbal, abrindo possibilidades maiores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acesso </a:t>
            </a: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LÍVIA MOTTA; ROMEU, 2010, P.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9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060848"/>
            <a:ext cx="4536504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as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pessoas sem deficiência,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torna as coisas mais fáceis; para as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pessoas com deficiência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a tecnologia torna as coisas possíveis.  </a:t>
            </a:r>
          </a:p>
          <a:p>
            <a:pPr marL="0" indent="0" algn="r">
              <a:buNone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(RADABAUGH, 2013)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5"/>
            <a:ext cx="4832590" cy="331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98391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90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2420888"/>
            <a:ext cx="4896544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ideal é que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 integre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equipe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multidisciplinar.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natural, integrado no inicio do projeto.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perfil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16024" y="1489348"/>
            <a:ext cx="867645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Gerais </a:t>
            </a:r>
            <a:endParaRPr lang="pt-BR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47556" y="2580199"/>
            <a:ext cx="399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audiodescritor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consultor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audiodescrição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ambos com formação técnica na área. </a:t>
            </a:r>
          </a:p>
          <a:p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4139952" y="2852936"/>
            <a:ext cx="10076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950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506</Words>
  <Application>Microsoft Office PowerPoint</Application>
  <PresentationFormat>Apresentação na tela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Revisao Lopes</cp:lastModifiedBy>
  <cp:revision>15</cp:revision>
  <dcterms:created xsi:type="dcterms:W3CDTF">2014-07-31T15:12:21Z</dcterms:created>
  <dcterms:modified xsi:type="dcterms:W3CDTF">2018-10-03T16:54:31Z</dcterms:modified>
</cp:coreProperties>
</file>