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4"/>
    <p:restoredTop sz="92633"/>
  </p:normalViewPr>
  <p:slideViewPr>
    <p:cSldViewPr snapToGrid="0" snapToObjects="1">
      <p:cViewPr varScale="1">
        <p:scale>
          <a:sx n="88" d="100"/>
          <a:sy n="88" d="100"/>
        </p:scale>
        <p:origin x="20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FAAB2-088D-3048-BE8A-7B19F868D628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704D6DA-C3B1-B147-968D-DE6AA4FD7D16}">
      <dgm:prSet phldrT="[Texto]" custT="1"/>
      <dgm:spPr/>
      <dgm:t>
        <a:bodyPr/>
        <a:lstStyle/>
        <a:p>
          <a:r>
            <a:rPr lang="pt-BR" sz="2400" b="1" dirty="0"/>
            <a:t>Planejar</a:t>
          </a:r>
        </a:p>
      </dgm:t>
    </dgm:pt>
    <dgm:pt modelId="{6BDC9003-9BC2-DC4D-8FB2-0AB80B430D95}" type="parTrans" cxnId="{FF6B69DE-CCA5-CE4D-9FD3-8CD68A409317}">
      <dgm:prSet/>
      <dgm:spPr/>
      <dgm:t>
        <a:bodyPr/>
        <a:lstStyle/>
        <a:p>
          <a:endParaRPr lang="pt-BR"/>
        </a:p>
      </dgm:t>
    </dgm:pt>
    <dgm:pt modelId="{BDC70A38-5FC9-BB4A-9919-46B6E2E256E7}" type="sibTrans" cxnId="{FF6B69DE-CCA5-CE4D-9FD3-8CD68A409317}">
      <dgm:prSet/>
      <dgm:spPr/>
      <dgm:t>
        <a:bodyPr/>
        <a:lstStyle/>
        <a:p>
          <a:endParaRPr lang="pt-BR"/>
        </a:p>
      </dgm:t>
    </dgm:pt>
    <dgm:pt modelId="{0CEF6823-FB7E-D84F-B23B-33D50621D1AD}">
      <dgm:prSet phldrT="[Texto]"/>
      <dgm:spPr/>
      <dgm:t>
        <a:bodyPr/>
        <a:lstStyle/>
        <a:p>
          <a:r>
            <a:rPr lang="pt-BR" dirty="0"/>
            <a:t>Saúde do Idoso;</a:t>
          </a:r>
        </a:p>
      </dgm:t>
    </dgm:pt>
    <dgm:pt modelId="{D7610F19-06C0-7840-B502-282DFFF08440}" type="parTrans" cxnId="{9C97689E-C4DD-C942-B283-720B5712E144}">
      <dgm:prSet/>
      <dgm:spPr/>
      <dgm:t>
        <a:bodyPr/>
        <a:lstStyle/>
        <a:p>
          <a:endParaRPr lang="pt-BR"/>
        </a:p>
      </dgm:t>
    </dgm:pt>
    <dgm:pt modelId="{9E87B5FE-D7E4-0A47-AA2D-2DED58DC4F0A}" type="sibTrans" cxnId="{9C97689E-C4DD-C942-B283-720B5712E144}">
      <dgm:prSet/>
      <dgm:spPr/>
      <dgm:t>
        <a:bodyPr/>
        <a:lstStyle/>
        <a:p>
          <a:endParaRPr lang="pt-BR"/>
        </a:p>
      </dgm:t>
    </dgm:pt>
    <dgm:pt modelId="{9AFBC31C-3980-DB45-9AA3-2A6C3CBD4403}">
      <dgm:prSet phldrT="[Texto]" custT="1"/>
      <dgm:spPr/>
      <dgm:t>
        <a:bodyPr/>
        <a:lstStyle/>
        <a:p>
          <a:r>
            <a:rPr lang="pt-BR" sz="2400" b="1" dirty="0"/>
            <a:t>Descrever</a:t>
          </a:r>
        </a:p>
      </dgm:t>
    </dgm:pt>
    <dgm:pt modelId="{8048EA11-6544-E247-9FFD-8AA3A41D2E8C}" type="parTrans" cxnId="{66835DF2-88ED-1C45-8F1C-82135C436668}">
      <dgm:prSet/>
      <dgm:spPr/>
      <dgm:t>
        <a:bodyPr/>
        <a:lstStyle/>
        <a:p>
          <a:endParaRPr lang="pt-BR"/>
        </a:p>
      </dgm:t>
    </dgm:pt>
    <dgm:pt modelId="{6215C6A0-8C06-8248-80BA-7A7F12374F58}" type="sibTrans" cxnId="{66835DF2-88ED-1C45-8F1C-82135C436668}">
      <dgm:prSet/>
      <dgm:spPr/>
      <dgm:t>
        <a:bodyPr/>
        <a:lstStyle/>
        <a:p>
          <a:endParaRPr lang="pt-BR"/>
        </a:p>
      </dgm:t>
    </dgm:pt>
    <dgm:pt modelId="{42143F76-3427-E542-9380-E1DF73DD50F5}">
      <dgm:prSet phldrT="[Texto]" custT="1"/>
      <dgm:spPr/>
      <dgm:t>
        <a:bodyPr/>
        <a:lstStyle/>
        <a:p>
          <a:r>
            <a:rPr lang="pt-BR" sz="2400" b="1" dirty="0"/>
            <a:t>Avaliar</a:t>
          </a:r>
        </a:p>
      </dgm:t>
    </dgm:pt>
    <dgm:pt modelId="{E14EB421-BBBB-5B41-9E4A-DF3449640A49}" type="parTrans" cxnId="{4D56F771-5593-C247-84CD-459337B323DB}">
      <dgm:prSet/>
      <dgm:spPr/>
      <dgm:t>
        <a:bodyPr/>
        <a:lstStyle/>
        <a:p>
          <a:endParaRPr lang="pt-BR"/>
        </a:p>
      </dgm:t>
    </dgm:pt>
    <dgm:pt modelId="{9938A2C2-224F-EE42-B3C5-739B3400E6A7}" type="sibTrans" cxnId="{4D56F771-5593-C247-84CD-459337B323DB}">
      <dgm:prSet/>
      <dgm:spPr/>
      <dgm:t>
        <a:bodyPr/>
        <a:lstStyle/>
        <a:p>
          <a:endParaRPr lang="pt-BR"/>
        </a:p>
      </dgm:t>
    </dgm:pt>
    <dgm:pt modelId="{C45AD019-65A2-3C46-825D-233AE72F9CE0}">
      <dgm:prSet phldrT="[Texto]" custT="1"/>
      <dgm:spPr/>
      <dgm:t>
        <a:bodyPr/>
        <a:lstStyle/>
        <a:p>
          <a:r>
            <a:rPr lang="pt-BR" sz="2400" dirty="0"/>
            <a:t>questionário</a:t>
          </a:r>
        </a:p>
      </dgm:t>
    </dgm:pt>
    <dgm:pt modelId="{7D379B35-2007-6B4D-9F12-D07C12FF24D0}" type="parTrans" cxnId="{76A189FA-D789-314E-A284-915C8FDA1343}">
      <dgm:prSet/>
      <dgm:spPr/>
      <dgm:t>
        <a:bodyPr/>
        <a:lstStyle/>
        <a:p>
          <a:endParaRPr lang="pt-BR"/>
        </a:p>
      </dgm:t>
    </dgm:pt>
    <dgm:pt modelId="{90910849-EF22-CC45-BA40-6BB0AE8E6584}" type="sibTrans" cxnId="{76A189FA-D789-314E-A284-915C8FDA1343}">
      <dgm:prSet/>
      <dgm:spPr/>
      <dgm:t>
        <a:bodyPr/>
        <a:lstStyle/>
        <a:p>
          <a:endParaRPr lang="pt-BR"/>
        </a:p>
      </dgm:t>
    </dgm:pt>
    <dgm:pt modelId="{DA021F98-6A41-584F-923B-C139D29E454D}">
      <dgm:prSet phldrT="[Texto]"/>
      <dgm:spPr/>
      <dgm:t>
        <a:bodyPr/>
        <a:lstStyle/>
        <a:p>
          <a:endParaRPr lang="pt-BR" sz="1900" dirty="0"/>
        </a:p>
      </dgm:t>
    </dgm:pt>
    <dgm:pt modelId="{95A2E52F-A5F1-2741-AD99-C2FAA40F569B}" type="parTrans" cxnId="{D4BA22EA-812B-3F4B-9979-06480451B4EE}">
      <dgm:prSet/>
      <dgm:spPr/>
      <dgm:t>
        <a:bodyPr/>
        <a:lstStyle/>
        <a:p>
          <a:endParaRPr lang="pt-BR"/>
        </a:p>
      </dgm:t>
    </dgm:pt>
    <dgm:pt modelId="{31BED22E-17C5-3548-8EF6-F80248EA0B80}" type="sibTrans" cxnId="{D4BA22EA-812B-3F4B-9979-06480451B4EE}">
      <dgm:prSet/>
      <dgm:spPr/>
      <dgm:t>
        <a:bodyPr/>
        <a:lstStyle/>
        <a:p>
          <a:endParaRPr lang="pt-BR"/>
        </a:p>
      </dgm:t>
    </dgm:pt>
    <dgm:pt modelId="{2D755411-4F4E-934A-9C33-2D5EEA2FB105}">
      <dgm:prSet custT="1"/>
      <dgm:spPr/>
      <dgm:t>
        <a:bodyPr/>
        <a:lstStyle/>
        <a:p>
          <a:r>
            <a:rPr lang="pt-BR" sz="2400" b="1" dirty="0"/>
            <a:t>Implementar</a:t>
          </a:r>
        </a:p>
      </dgm:t>
    </dgm:pt>
    <dgm:pt modelId="{86BA275E-DBCB-0B46-9B41-35D1C90AD758}" type="parTrans" cxnId="{41050E2A-238E-6949-9681-4E0F30974407}">
      <dgm:prSet/>
      <dgm:spPr/>
      <dgm:t>
        <a:bodyPr/>
        <a:lstStyle/>
        <a:p>
          <a:endParaRPr lang="pt-BR"/>
        </a:p>
      </dgm:t>
    </dgm:pt>
    <dgm:pt modelId="{FD8795C6-B37F-154B-8756-1B4F878B03A2}" type="sibTrans" cxnId="{41050E2A-238E-6949-9681-4E0F30974407}">
      <dgm:prSet/>
      <dgm:spPr/>
      <dgm:t>
        <a:bodyPr/>
        <a:lstStyle/>
        <a:p>
          <a:endParaRPr lang="pt-BR"/>
        </a:p>
      </dgm:t>
    </dgm:pt>
    <dgm:pt modelId="{DAB02F0A-1B72-2843-8456-9E6A760517C9}">
      <dgm:prSet phldrT="[Texto]"/>
      <dgm:spPr/>
      <dgm:t>
        <a:bodyPr/>
        <a:lstStyle/>
        <a:p>
          <a:r>
            <a:rPr lang="pt-BR" dirty="0"/>
            <a:t>Centro Cirúrgico;</a:t>
          </a:r>
        </a:p>
      </dgm:t>
    </dgm:pt>
    <dgm:pt modelId="{B88FF40B-D808-0E47-BCC2-F6AE5814DF5D}" type="parTrans" cxnId="{9CE718DC-ABAA-744A-A132-2375EB4983D6}">
      <dgm:prSet/>
      <dgm:spPr/>
      <dgm:t>
        <a:bodyPr/>
        <a:lstStyle/>
        <a:p>
          <a:endParaRPr lang="pt-BR"/>
        </a:p>
      </dgm:t>
    </dgm:pt>
    <dgm:pt modelId="{C9D0C65F-D3BD-1A49-8CE2-E334C3C80A52}" type="sibTrans" cxnId="{9CE718DC-ABAA-744A-A132-2375EB4983D6}">
      <dgm:prSet/>
      <dgm:spPr/>
      <dgm:t>
        <a:bodyPr/>
        <a:lstStyle/>
        <a:p>
          <a:endParaRPr lang="pt-BR"/>
        </a:p>
      </dgm:t>
    </dgm:pt>
    <dgm:pt modelId="{C17E074D-27D8-B045-8C4D-09FAD9B3D951}">
      <dgm:prSet phldrT="[Texto]"/>
      <dgm:spPr/>
      <dgm:t>
        <a:bodyPr/>
        <a:lstStyle/>
        <a:p>
          <a:r>
            <a:rPr lang="pt-BR" dirty="0"/>
            <a:t>NEAD;</a:t>
          </a:r>
        </a:p>
      </dgm:t>
    </dgm:pt>
    <dgm:pt modelId="{F2C982BD-3E69-024D-BD17-62CDCD707A4B}" type="parTrans" cxnId="{46A7751C-5605-654D-8D45-AF8AD9D26025}">
      <dgm:prSet/>
      <dgm:spPr/>
      <dgm:t>
        <a:bodyPr/>
        <a:lstStyle/>
        <a:p>
          <a:endParaRPr lang="pt-BR"/>
        </a:p>
      </dgm:t>
    </dgm:pt>
    <dgm:pt modelId="{10765F8B-372B-EC44-9080-9FABD749E9C0}" type="sibTrans" cxnId="{46A7751C-5605-654D-8D45-AF8AD9D26025}">
      <dgm:prSet/>
      <dgm:spPr/>
      <dgm:t>
        <a:bodyPr/>
        <a:lstStyle/>
        <a:p>
          <a:endParaRPr lang="pt-BR"/>
        </a:p>
      </dgm:t>
    </dgm:pt>
    <dgm:pt modelId="{FDDBABB1-0A7D-2B4C-A618-D54CE061306F}">
      <dgm:prSet phldrT="[Texto]"/>
      <dgm:spPr/>
      <dgm:t>
        <a:bodyPr/>
        <a:lstStyle/>
        <a:p>
          <a:r>
            <a:rPr lang="pt-BR" dirty="0"/>
            <a:t> H5p</a:t>
          </a:r>
        </a:p>
      </dgm:t>
    </dgm:pt>
    <dgm:pt modelId="{8B8ED20A-62BB-B541-8CA3-C15BBE611BAF}" type="parTrans" cxnId="{A4DE3B8B-7E6C-6D42-BF96-03A1543C388D}">
      <dgm:prSet/>
      <dgm:spPr/>
      <dgm:t>
        <a:bodyPr/>
        <a:lstStyle/>
        <a:p>
          <a:endParaRPr lang="pt-BR"/>
        </a:p>
      </dgm:t>
    </dgm:pt>
    <dgm:pt modelId="{9A760FB6-376E-C747-9C2A-CB5E5570BC20}" type="sibTrans" cxnId="{A4DE3B8B-7E6C-6D42-BF96-03A1543C388D}">
      <dgm:prSet/>
      <dgm:spPr/>
      <dgm:t>
        <a:bodyPr/>
        <a:lstStyle/>
        <a:p>
          <a:endParaRPr lang="pt-BR"/>
        </a:p>
      </dgm:t>
    </dgm:pt>
    <dgm:pt modelId="{8D8C54D1-79E7-2544-9FE0-B526AABC425A}">
      <dgm:prSet custT="1"/>
      <dgm:spPr/>
      <dgm:t>
        <a:bodyPr/>
        <a:lstStyle/>
        <a:p>
          <a:r>
            <a:rPr lang="pt-BR" sz="2400" dirty="0"/>
            <a:t>oficina aos alunos no AVA da IES</a:t>
          </a:r>
        </a:p>
      </dgm:t>
    </dgm:pt>
    <dgm:pt modelId="{0126623D-5C71-9648-B1CA-749911CD80F6}" type="parTrans" cxnId="{12A9CF13-1D11-0945-A842-CCFAE92BC50D}">
      <dgm:prSet/>
      <dgm:spPr/>
      <dgm:t>
        <a:bodyPr/>
        <a:lstStyle/>
        <a:p>
          <a:endParaRPr lang="pt-BR"/>
        </a:p>
      </dgm:t>
    </dgm:pt>
    <dgm:pt modelId="{68340FAB-245A-5B4B-BA57-A13988DED707}" type="sibTrans" cxnId="{12A9CF13-1D11-0945-A842-CCFAE92BC50D}">
      <dgm:prSet/>
      <dgm:spPr/>
      <dgm:t>
        <a:bodyPr/>
        <a:lstStyle/>
        <a:p>
          <a:endParaRPr lang="pt-BR"/>
        </a:p>
      </dgm:t>
    </dgm:pt>
    <dgm:pt modelId="{D94B226C-D435-E44D-AD45-3C3EBCD9A2EF}">
      <dgm:prSet custT="1"/>
      <dgm:spPr/>
      <dgm:t>
        <a:bodyPr/>
        <a:lstStyle/>
        <a:p>
          <a:r>
            <a:rPr lang="pt-BR" sz="2400" dirty="0"/>
            <a:t>realização das oficinas</a:t>
          </a:r>
        </a:p>
      </dgm:t>
    </dgm:pt>
    <dgm:pt modelId="{74EB0B85-7AD7-BF4D-B538-F269DFD4C5B4}" type="parTrans" cxnId="{0EC94B0A-42C7-DF4C-83D7-71935549C810}">
      <dgm:prSet/>
      <dgm:spPr/>
      <dgm:t>
        <a:bodyPr/>
        <a:lstStyle/>
        <a:p>
          <a:endParaRPr lang="pt-BR"/>
        </a:p>
      </dgm:t>
    </dgm:pt>
    <dgm:pt modelId="{C40AA532-C0B8-EB46-B142-551FA10B2E43}" type="sibTrans" cxnId="{0EC94B0A-42C7-DF4C-83D7-71935549C810}">
      <dgm:prSet/>
      <dgm:spPr/>
      <dgm:t>
        <a:bodyPr/>
        <a:lstStyle/>
        <a:p>
          <a:endParaRPr lang="pt-BR"/>
        </a:p>
      </dgm:t>
    </dgm:pt>
    <dgm:pt modelId="{91067BEF-6A2E-064E-A525-00795F14D424}">
      <dgm:prSet phldrT="[Texto]"/>
      <dgm:spPr/>
      <dgm:t>
        <a:bodyPr/>
        <a:lstStyle/>
        <a:p>
          <a:endParaRPr lang="pt-BR" sz="1900" dirty="0"/>
        </a:p>
      </dgm:t>
    </dgm:pt>
    <dgm:pt modelId="{562273AD-5DDA-034D-AB3D-62746822A280}" type="parTrans" cxnId="{AFFC863C-37D0-1B45-BE5F-1316CAE0860E}">
      <dgm:prSet/>
      <dgm:spPr/>
      <dgm:t>
        <a:bodyPr/>
        <a:lstStyle/>
        <a:p>
          <a:endParaRPr lang="pt-BR"/>
        </a:p>
      </dgm:t>
    </dgm:pt>
    <dgm:pt modelId="{593F5757-0282-C34E-80B9-3B9F9D11062D}" type="sibTrans" cxnId="{AFFC863C-37D0-1B45-BE5F-1316CAE0860E}">
      <dgm:prSet/>
      <dgm:spPr/>
      <dgm:t>
        <a:bodyPr/>
        <a:lstStyle/>
        <a:p>
          <a:endParaRPr lang="pt-BR"/>
        </a:p>
      </dgm:t>
    </dgm:pt>
    <dgm:pt modelId="{E0E15C24-BD01-5A49-BE9C-F2A8CAA06293}" type="pres">
      <dgm:prSet presAssocID="{725FAAB2-088D-3048-BE8A-7B19F868D628}" presName="linearFlow" presStyleCnt="0">
        <dgm:presLayoutVars>
          <dgm:dir/>
          <dgm:animLvl val="lvl"/>
          <dgm:resizeHandles val="exact"/>
        </dgm:presLayoutVars>
      </dgm:prSet>
      <dgm:spPr/>
    </dgm:pt>
    <dgm:pt modelId="{10568426-4495-3D41-A5F7-5B638EA7F4C8}" type="pres">
      <dgm:prSet presAssocID="{5704D6DA-C3B1-B147-968D-DE6AA4FD7D16}" presName="composite" presStyleCnt="0"/>
      <dgm:spPr/>
    </dgm:pt>
    <dgm:pt modelId="{90FB26E9-FF2E-EE4C-9514-CBCD339DE4A0}" type="pres">
      <dgm:prSet presAssocID="{5704D6DA-C3B1-B147-968D-DE6AA4FD7D1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2A7A7A4-7604-CC41-A04B-CFC6610CE62A}" type="pres">
      <dgm:prSet presAssocID="{5704D6DA-C3B1-B147-968D-DE6AA4FD7D16}" presName="parSh" presStyleLbl="node1" presStyleIdx="0" presStyleCnt="4"/>
      <dgm:spPr/>
    </dgm:pt>
    <dgm:pt modelId="{D7D3612B-B6E2-ED41-AD5E-A4CB40C803E1}" type="pres">
      <dgm:prSet presAssocID="{5704D6DA-C3B1-B147-968D-DE6AA4FD7D16}" presName="desTx" presStyleLbl="fgAcc1" presStyleIdx="0" presStyleCnt="4" custScaleX="116211" custScaleY="156784" custLinFactNeighborX="-829" custLinFactNeighborY="33227">
        <dgm:presLayoutVars>
          <dgm:bulletEnabled val="1"/>
        </dgm:presLayoutVars>
      </dgm:prSet>
      <dgm:spPr/>
    </dgm:pt>
    <dgm:pt modelId="{970F4ED0-416E-3241-845E-8034C6F48AC5}" type="pres">
      <dgm:prSet presAssocID="{BDC70A38-5FC9-BB4A-9919-46B6E2E256E7}" presName="sibTrans" presStyleLbl="sibTrans2D1" presStyleIdx="0" presStyleCnt="3" custAng="21053548" custLinFactNeighborX="-11334" custLinFactNeighborY="-19988"/>
      <dgm:spPr/>
    </dgm:pt>
    <dgm:pt modelId="{58A0CDCE-3307-8848-909B-2231DB9184F5}" type="pres">
      <dgm:prSet presAssocID="{BDC70A38-5FC9-BB4A-9919-46B6E2E256E7}" presName="connTx" presStyleLbl="sibTrans2D1" presStyleIdx="0" presStyleCnt="3"/>
      <dgm:spPr/>
    </dgm:pt>
    <dgm:pt modelId="{B573EDF5-3DF7-1346-BCB3-037C66E5907A}" type="pres">
      <dgm:prSet presAssocID="{2D755411-4F4E-934A-9C33-2D5EEA2FB105}" presName="composite" presStyleCnt="0"/>
      <dgm:spPr/>
    </dgm:pt>
    <dgm:pt modelId="{8E53B42F-A106-154C-A699-4FA720A76EBD}" type="pres">
      <dgm:prSet presAssocID="{2D755411-4F4E-934A-9C33-2D5EEA2FB10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C0EF440-C221-2C46-8BD1-625FA67C062D}" type="pres">
      <dgm:prSet presAssocID="{2D755411-4F4E-934A-9C33-2D5EEA2FB105}" presName="parSh" presStyleLbl="node1" presStyleIdx="1" presStyleCnt="4" custScaleX="122094"/>
      <dgm:spPr/>
    </dgm:pt>
    <dgm:pt modelId="{1D342BC4-28A9-CB45-B131-C9A4248D899A}" type="pres">
      <dgm:prSet presAssocID="{2D755411-4F4E-934A-9C33-2D5EEA2FB105}" presName="desTx" presStyleLbl="fgAcc1" presStyleIdx="1" presStyleCnt="4">
        <dgm:presLayoutVars>
          <dgm:bulletEnabled val="1"/>
        </dgm:presLayoutVars>
      </dgm:prSet>
      <dgm:spPr/>
    </dgm:pt>
    <dgm:pt modelId="{DF3AC1A2-CDE6-5044-90CE-5DE754470E9F}" type="pres">
      <dgm:prSet presAssocID="{FD8795C6-B37F-154B-8756-1B4F878B03A2}" presName="sibTrans" presStyleLbl="sibTrans2D1" presStyleIdx="1" presStyleCnt="3"/>
      <dgm:spPr/>
    </dgm:pt>
    <dgm:pt modelId="{43603024-E7FA-6D49-8C2F-039D89B39993}" type="pres">
      <dgm:prSet presAssocID="{FD8795C6-B37F-154B-8756-1B4F878B03A2}" presName="connTx" presStyleLbl="sibTrans2D1" presStyleIdx="1" presStyleCnt="3"/>
      <dgm:spPr/>
    </dgm:pt>
    <dgm:pt modelId="{C3BB1855-730A-0243-B542-1AAC87638934}" type="pres">
      <dgm:prSet presAssocID="{9AFBC31C-3980-DB45-9AA3-2A6C3CBD4403}" presName="composite" presStyleCnt="0"/>
      <dgm:spPr/>
    </dgm:pt>
    <dgm:pt modelId="{39E9DCA8-F1CE-8C48-968F-330BE8ECF44C}" type="pres">
      <dgm:prSet presAssocID="{9AFBC31C-3980-DB45-9AA3-2A6C3CBD440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B89B6F0-B701-BE47-A795-2ACE2E26CC47}" type="pres">
      <dgm:prSet presAssocID="{9AFBC31C-3980-DB45-9AA3-2A6C3CBD4403}" presName="parSh" presStyleLbl="node1" presStyleIdx="2" presStyleCnt="4"/>
      <dgm:spPr/>
    </dgm:pt>
    <dgm:pt modelId="{37505CDA-9B17-6749-B166-F8AFDAD2499B}" type="pres">
      <dgm:prSet presAssocID="{9AFBC31C-3980-DB45-9AA3-2A6C3CBD4403}" presName="desTx" presStyleLbl="fgAcc1" presStyleIdx="2" presStyleCnt="4" custScaleX="116980">
        <dgm:presLayoutVars>
          <dgm:bulletEnabled val="1"/>
        </dgm:presLayoutVars>
      </dgm:prSet>
      <dgm:spPr/>
    </dgm:pt>
    <dgm:pt modelId="{EBE3E5B8-AC1A-E547-B117-7681D163A0B0}" type="pres">
      <dgm:prSet presAssocID="{6215C6A0-8C06-8248-80BA-7A7F12374F58}" presName="sibTrans" presStyleLbl="sibTrans2D1" presStyleIdx="2" presStyleCnt="3"/>
      <dgm:spPr/>
    </dgm:pt>
    <dgm:pt modelId="{DDA0BC3D-453B-B24B-B221-166CC3B38ED2}" type="pres">
      <dgm:prSet presAssocID="{6215C6A0-8C06-8248-80BA-7A7F12374F58}" presName="connTx" presStyleLbl="sibTrans2D1" presStyleIdx="2" presStyleCnt="3"/>
      <dgm:spPr/>
    </dgm:pt>
    <dgm:pt modelId="{F117E152-9D48-084A-A034-BC6689D95C5C}" type="pres">
      <dgm:prSet presAssocID="{42143F76-3427-E542-9380-E1DF73DD50F5}" presName="composite" presStyleCnt="0"/>
      <dgm:spPr/>
    </dgm:pt>
    <dgm:pt modelId="{3AB688F4-19E7-6545-B3B5-304FC6697BE1}" type="pres">
      <dgm:prSet presAssocID="{42143F76-3427-E542-9380-E1DF73DD50F5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7870D14-36AC-7040-8071-057208552BE1}" type="pres">
      <dgm:prSet presAssocID="{42143F76-3427-E542-9380-E1DF73DD50F5}" presName="parSh" presStyleLbl="node1" presStyleIdx="3" presStyleCnt="4"/>
      <dgm:spPr/>
    </dgm:pt>
    <dgm:pt modelId="{850C3A68-C746-D44C-B4BF-3E4E454B6D48}" type="pres">
      <dgm:prSet presAssocID="{42143F76-3427-E542-9380-E1DF73DD50F5}" presName="desTx" presStyleLbl="fgAcc1" presStyleIdx="3" presStyleCnt="4" custScaleX="165509">
        <dgm:presLayoutVars>
          <dgm:bulletEnabled val="1"/>
        </dgm:presLayoutVars>
      </dgm:prSet>
      <dgm:spPr/>
    </dgm:pt>
  </dgm:ptLst>
  <dgm:cxnLst>
    <dgm:cxn modelId="{0EC94B0A-42C7-DF4C-83D7-71935549C810}" srcId="{9AFBC31C-3980-DB45-9AA3-2A6C3CBD4403}" destId="{D94B226C-D435-E44D-AD45-3C3EBCD9A2EF}" srcOrd="0" destOrd="0" parTransId="{74EB0B85-7AD7-BF4D-B538-F269DFD4C5B4}" sibTransId="{C40AA532-C0B8-EB46-B142-551FA10B2E43}"/>
    <dgm:cxn modelId="{12A9CF13-1D11-0945-A842-CCFAE92BC50D}" srcId="{2D755411-4F4E-934A-9C33-2D5EEA2FB105}" destId="{8D8C54D1-79E7-2544-9FE0-B526AABC425A}" srcOrd="0" destOrd="0" parTransId="{0126623D-5C71-9648-B1CA-749911CD80F6}" sibTransId="{68340FAB-245A-5B4B-BA57-A13988DED707}"/>
    <dgm:cxn modelId="{46A7751C-5605-654D-8D45-AF8AD9D26025}" srcId="{5704D6DA-C3B1-B147-968D-DE6AA4FD7D16}" destId="{C17E074D-27D8-B045-8C4D-09FAD9B3D951}" srcOrd="2" destOrd="0" parTransId="{F2C982BD-3E69-024D-BD17-62CDCD707A4B}" sibTransId="{10765F8B-372B-EC44-9080-9FABD749E9C0}"/>
    <dgm:cxn modelId="{EB171124-FF4C-804D-B71D-C0F3031B9727}" type="presOf" srcId="{725FAAB2-088D-3048-BE8A-7B19F868D628}" destId="{E0E15C24-BD01-5A49-BE9C-F2A8CAA06293}" srcOrd="0" destOrd="0" presId="urn:microsoft.com/office/officeart/2005/8/layout/process3"/>
    <dgm:cxn modelId="{41050E2A-238E-6949-9681-4E0F30974407}" srcId="{725FAAB2-088D-3048-BE8A-7B19F868D628}" destId="{2D755411-4F4E-934A-9C33-2D5EEA2FB105}" srcOrd="1" destOrd="0" parTransId="{86BA275E-DBCB-0B46-9B41-35D1C90AD758}" sibTransId="{FD8795C6-B37F-154B-8756-1B4F878B03A2}"/>
    <dgm:cxn modelId="{E121442A-E942-7446-983E-01189C65E126}" type="presOf" srcId="{42143F76-3427-E542-9380-E1DF73DD50F5}" destId="{07870D14-36AC-7040-8071-057208552BE1}" srcOrd="1" destOrd="0" presId="urn:microsoft.com/office/officeart/2005/8/layout/process3"/>
    <dgm:cxn modelId="{AFFC863C-37D0-1B45-BE5F-1316CAE0860E}" srcId="{42143F76-3427-E542-9380-E1DF73DD50F5}" destId="{91067BEF-6A2E-064E-A525-00795F14D424}" srcOrd="1" destOrd="0" parTransId="{562273AD-5DDA-034D-AB3D-62746822A280}" sibTransId="{593F5757-0282-C34E-80B9-3B9F9D11062D}"/>
    <dgm:cxn modelId="{BB029443-7C52-D44E-99E1-FA781E65706E}" type="presOf" srcId="{BDC70A38-5FC9-BB4A-9919-46B6E2E256E7}" destId="{58A0CDCE-3307-8848-909B-2231DB9184F5}" srcOrd="1" destOrd="0" presId="urn:microsoft.com/office/officeart/2005/8/layout/process3"/>
    <dgm:cxn modelId="{F2CBDE4B-2D92-2741-B741-F85251778F63}" type="presOf" srcId="{FDDBABB1-0A7D-2B4C-A618-D54CE061306F}" destId="{D7D3612B-B6E2-ED41-AD5E-A4CB40C803E1}" srcOrd="0" destOrd="3" presId="urn:microsoft.com/office/officeart/2005/8/layout/process3"/>
    <dgm:cxn modelId="{C465444E-5293-D740-80E3-CD575853F845}" type="presOf" srcId="{BDC70A38-5FC9-BB4A-9919-46B6E2E256E7}" destId="{970F4ED0-416E-3241-845E-8034C6F48AC5}" srcOrd="0" destOrd="0" presId="urn:microsoft.com/office/officeart/2005/8/layout/process3"/>
    <dgm:cxn modelId="{3144E165-81F2-2444-A938-604D061765CC}" type="presOf" srcId="{FD8795C6-B37F-154B-8756-1B4F878B03A2}" destId="{43603024-E7FA-6D49-8C2F-039D89B39993}" srcOrd="1" destOrd="0" presId="urn:microsoft.com/office/officeart/2005/8/layout/process3"/>
    <dgm:cxn modelId="{B5C9B16A-928B-6D41-B3A3-48C9DBF15165}" type="presOf" srcId="{6215C6A0-8C06-8248-80BA-7A7F12374F58}" destId="{EBE3E5B8-AC1A-E547-B117-7681D163A0B0}" srcOrd="0" destOrd="0" presId="urn:microsoft.com/office/officeart/2005/8/layout/process3"/>
    <dgm:cxn modelId="{EEBE6570-1F2B-584E-92F0-47CE474C357A}" type="presOf" srcId="{8D8C54D1-79E7-2544-9FE0-B526AABC425A}" destId="{1D342BC4-28A9-CB45-B131-C9A4248D899A}" srcOrd="0" destOrd="0" presId="urn:microsoft.com/office/officeart/2005/8/layout/process3"/>
    <dgm:cxn modelId="{4D56F771-5593-C247-84CD-459337B323DB}" srcId="{725FAAB2-088D-3048-BE8A-7B19F868D628}" destId="{42143F76-3427-E542-9380-E1DF73DD50F5}" srcOrd="3" destOrd="0" parTransId="{E14EB421-BBBB-5B41-9E4A-DF3449640A49}" sibTransId="{9938A2C2-224F-EE42-B3C5-739B3400E6A7}"/>
    <dgm:cxn modelId="{3E611277-F4CF-B844-AFC3-538C98CEC375}" type="presOf" srcId="{C45AD019-65A2-3C46-825D-233AE72F9CE0}" destId="{850C3A68-C746-D44C-B4BF-3E4E454B6D48}" srcOrd="0" destOrd="0" presId="urn:microsoft.com/office/officeart/2005/8/layout/process3"/>
    <dgm:cxn modelId="{4DC18680-51E0-9847-AE31-88B07556FF5C}" type="presOf" srcId="{91067BEF-6A2E-064E-A525-00795F14D424}" destId="{850C3A68-C746-D44C-B4BF-3E4E454B6D48}" srcOrd="0" destOrd="1" presId="urn:microsoft.com/office/officeart/2005/8/layout/process3"/>
    <dgm:cxn modelId="{A86C5B87-ED7A-E344-8756-DF657D86BC53}" type="presOf" srcId="{FD8795C6-B37F-154B-8756-1B4F878B03A2}" destId="{DF3AC1A2-CDE6-5044-90CE-5DE754470E9F}" srcOrd="0" destOrd="0" presId="urn:microsoft.com/office/officeart/2005/8/layout/process3"/>
    <dgm:cxn modelId="{A4DE3B8B-7E6C-6D42-BF96-03A1543C388D}" srcId="{5704D6DA-C3B1-B147-968D-DE6AA4FD7D16}" destId="{FDDBABB1-0A7D-2B4C-A618-D54CE061306F}" srcOrd="3" destOrd="0" parTransId="{8B8ED20A-62BB-B541-8CA3-C15BBE611BAF}" sibTransId="{9A760FB6-376E-C747-9C2A-CB5E5570BC20}"/>
    <dgm:cxn modelId="{841D2F91-880B-3A4C-965A-6A765042B52F}" type="presOf" srcId="{42143F76-3427-E542-9380-E1DF73DD50F5}" destId="{3AB688F4-19E7-6545-B3B5-304FC6697BE1}" srcOrd="0" destOrd="0" presId="urn:microsoft.com/office/officeart/2005/8/layout/process3"/>
    <dgm:cxn modelId="{15275D97-2FCA-1F40-B02C-B37D488C4E8B}" type="presOf" srcId="{9AFBC31C-3980-DB45-9AA3-2A6C3CBD4403}" destId="{2B89B6F0-B701-BE47-A795-2ACE2E26CC47}" srcOrd="1" destOrd="0" presId="urn:microsoft.com/office/officeart/2005/8/layout/process3"/>
    <dgm:cxn modelId="{9C97689E-C4DD-C942-B283-720B5712E144}" srcId="{5704D6DA-C3B1-B147-968D-DE6AA4FD7D16}" destId="{0CEF6823-FB7E-D84F-B23B-33D50621D1AD}" srcOrd="0" destOrd="0" parTransId="{D7610F19-06C0-7840-B502-282DFFF08440}" sibTransId="{9E87B5FE-D7E4-0A47-AA2D-2DED58DC4F0A}"/>
    <dgm:cxn modelId="{6E7FD0A1-72AA-7743-977A-E33463A54508}" type="presOf" srcId="{D94B226C-D435-E44D-AD45-3C3EBCD9A2EF}" destId="{37505CDA-9B17-6749-B166-F8AFDAD2499B}" srcOrd="0" destOrd="0" presId="urn:microsoft.com/office/officeart/2005/8/layout/process3"/>
    <dgm:cxn modelId="{83C6AFB2-2815-004B-9833-47A8866EE1C0}" type="presOf" srcId="{9AFBC31C-3980-DB45-9AA3-2A6C3CBD4403}" destId="{39E9DCA8-F1CE-8C48-968F-330BE8ECF44C}" srcOrd="0" destOrd="0" presId="urn:microsoft.com/office/officeart/2005/8/layout/process3"/>
    <dgm:cxn modelId="{F96F95B5-3CF0-DB47-ACEE-F11B85B0F8B9}" type="presOf" srcId="{2D755411-4F4E-934A-9C33-2D5EEA2FB105}" destId="{8E53B42F-A106-154C-A699-4FA720A76EBD}" srcOrd="0" destOrd="0" presId="urn:microsoft.com/office/officeart/2005/8/layout/process3"/>
    <dgm:cxn modelId="{FC30A3B9-8016-2B43-89CC-6FD72975C474}" type="presOf" srcId="{C17E074D-27D8-B045-8C4D-09FAD9B3D951}" destId="{D7D3612B-B6E2-ED41-AD5E-A4CB40C803E1}" srcOrd="0" destOrd="2" presId="urn:microsoft.com/office/officeart/2005/8/layout/process3"/>
    <dgm:cxn modelId="{2D312EC3-7A9A-8249-BA79-72D1B1428111}" type="presOf" srcId="{5704D6DA-C3B1-B147-968D-DE6AA4FD7D16}" destId="{C2A7A7A4-7604-CC41-A04B-CFC6610CE62A}" srcOrd="1" destOrd="0" presId="urn:microsoft.com/office/officeart/2005/8/layout/process3"/>
    <dgm:cxn modelId="{901EA2C3-DBAB-244E-9D7D-BF5D66BB2E33}" type="presOf" srcId="{6215C6A0-8C06-8248-80BA-7A7F12374F58}" destId="{DDA0BC3D-453B-B24B-B221-166CC3B38ED2}" srcOrd="1" destOrd="0" presId="urn:microsoft.com/office/officeart/2005/8/layout/process3"/>
    <dgm:cxn modelId="{9CE718DC-ABAA-744A-A132-2375EB4983D6}" srcId="{5704D6DA-C3B1-B147-968D-DE6AA4FD7D16}" destId="{DAB02F0A-1B72-2843-8456-9E6A760517C9}" srcOrd="1" destOrd="0" parTransId="{B88FF40B-D808-0E47-BCC2-F6AE5814DF5D}" sibTransId="{C9D0C65F-D3BD-1A49-8CE2-E334C3C80A52}"/>
    <dgm:cxn modelId="{FF6B69DE-CCA5-CE4D-9FD3-8CD68A409317}" srcId="{725FAAB2-088D-3048-BE8A-7B19F868D628}" destId="{5704D6DA-C3B1-B147-968D-DE6AA4FD7D16}" srcOrd="0" destOrd="0" parTransId="{6BDC9003-9BC2-DC4D-8FB2-0AB80B430D95}" sibTransId="{BDC70A38-5FC9-BB4A-9919-46B6E2E256E7}"/>
    <dgm:cxn modelId="{2AD9F1E1-BA4E-9543-964B-E8785816BF66}" type="presOf" srcId="{0CEF6823-FB7E-D84F-B23B-33D50621D1AD}" destId="{D7D3612B-B6E2-ED41-AD5E-A4CB40C803E1}" srcOrd="0" destOrd="0" presId="urn:microsoft.com/office/officeart/2005/8/layout/process3"/>
    <dgm:cxn modelId="{8F7EF0E8-4339-1B47-97F9-958DB7C28F63}" type="presOf" srcId="{5704D6DA-C3B1-B147-968D-DE6AA4FD7D16}" destId="{90FB26E9-FF2E-EE4C-9514-CBCD339DE4A0}" srcOrd="0" destOrd="0" presId="urn:microsoft.com/office/officeart/2005/8/layout/process3"/>
    <dgm:cxn modelId="{D4BA22EA-812B-3F4B-9979-06480451B4EE}" srcId="{42143F76-3427-E542-9380-E1DF73DD50F5}" destId="{DA021F98-6A41-584F-923B-C139D29E454D}" srcOrd="2" destOrd="0" parTransId="{95A2E52F-A5F1-2741-AD99-C2FAA40F569B}" sibTransId="{31BED22E-17C5-3548-8EF6-F80248EA0B80}"/>
    <dgm:cxn modelId="{148604ED-FFC9-B74B-944B-A1FD1A149ED8}" type="presOf" srcId="{2D755411-4F4E-934A-9C33-2D5EEA2FB105}" destId="{8C0EF440-C221-2C46-8BD1-625FA67C062D}" srcOrd="1" destOrd="0" presId="urn:microsoft.com/office/officeart/2005/8/layout/process3"/>
    <dgm:cxn modelId="{1EA380ED-D8DD-DE4D-95AE-FFCD057C7F67}" type="presOf" srcId="{DAB02F0A-1B72-2843-8456-9E6A760517C9}" destId="{D7D3612B-B6E2-ED41-AD5E-A4CB40C803E1}" srcOrd="0" destOrd="1" presId="urn:microsoft.com/office/officeart/2005/8/layout/process3"/>
    <dgm:cxn modelId="{66835DF2-88ED-1C45-8F1C-82135C436668}" srcId="{725FAAB2-088D-3048-BE8A-7B19F868D628}" destId="{9AFBC31C-3980-DB45-9AA3-2A6C3CBD4403}" srcOrd="2" destOrd="0" parTransId="{8048EA11-6544-E247-9FFD-8AA3A41D2E8C}" sibTransId="{6215C6A0-8C06-8248-80BA-7A7F12374F58}"/>
    <dgm:cxn modelId="{038CB3F2-4B50-6741-BF59-8C8DACCA823A}" type="presOf" srcId="{DA021F98-6A41-584F-923B-C139D29E454D}" destId="{850C3A68-C746-D44C-B4BF-3E4E454B6D48}" srcOrd="0" destOrd="2" presId="urn:microsoft.com/office/officeart/2005/8/layout/process3"/>
    <dgm:cxn modelId="{76A189FA-D789-314E-A284-915C8FDA1343}" srcId="{42143F76-3427-E542-9380-E1DF73DD50F5}" destId="{C45AD019-65A2-3C46-825D-233AE72F9CE0}" srcOrd="0" destOrd="0" parTransId="{7D379B35-2007-6B4D-9F12-D07C12FF24D0}" sibTransId="{90910849-EF22-CC45-BA40-6BB0AE8E6584}"/>
    <dgm:cxn modelId="{148A0FC1-7A63-134C-AC0C-95ACAAF41F00}" type="presParOf" srcId="{E0E15C24-BD01-5A49-BE9C-F2A8CAA06293}" destId="{10568426-4495-3D41-A5F7-5B638EA7F4C8}" srcOrd="0" destOrd="0" presId="urn:microsoft.com/office/officeart/2005/8/layout/process3"/>
    <dgm:cxn modelId="{D5BF80A8-E8F8-A945-ADDF-9CE1FCA4274A}" type="presParOf" srcId="{10568426-4495-3D41-A5F7-5B638EA7F4C8}" destId="{90FB26E9-FF2E-EE4C-9514-CBCD339DE4A0}" srcOrd="0" destOrd="0" presId="urn:microsoft.com/office/officeart/2005/8/layout/process3"/>
    <dgm:cxn modelId="{6FF229AD-6020-0E41-A398-F352F13EC7AD}" type="presParOf" srcId="{10568426-4495-3D41-A5F7-5B638EA7F4C8}" destId="{C2A7A7A4-7604-CC41-A04B-CFC6610CE62A}" srcOrd="1" destOrd="0" presId="urn:microsoft.com/office/officeart/2005/8/layout/process3"/>
    <dgm:cxn modelId="{6260B112-31D7-1E4B-B6A5-2526C8D379C5}" type="presParOf" srcId="{10568426-4495-3D41-A5F7-5B638EA7F4C8}" destId="{D7D3612B-B6E2-ED41-AD5E-A4CB40C803E1}" srcOrd="2" destOrd="0" presId="urn:microsoft.com/office/officeart/2005/8/layout/process3"/>
    <dgm:cxn modelId="{D58DB357-B528-364C-B46A-32DD3901F877}" type="presParOf" srcId="{E0E15C24-BD01-5A49-BE9C-F2A8CAA06293}" destId="{970F4ED0-416E-3241-845E-8034C6F48AC5}" srcOrd="1" destOrd="0" presId="urn:microsoft.com/office/officeart/2005/8/layout/process3"/>
    <dgm:cxn modelId="{DF7E8B19-AA54-1145-A790-85C49FE4A2CC}" type="presParOf" srcId="{970F4ED0-416E-3241-845E-8034C6F48AC5}" destId="{58A0CDCE-3307-8848-909B-2231DB9184F5}" srcOrd="0" destOrd="0" presId="urn:microsoft.com/office/officeart/2005/8/layout/process3"/>
    <dgm:cxn modelId="{6E2F1E82-678D-764D-8A8E-F66A31523347}" type="presParOf" srcId="{E0E15C24-BD01-5A49-BE9C-F2A8CAA06293}" destId="{B573EDF5-3DF7-1346-BCB3-037C66E5907A}" srcOrd="2" destOrd="0" presId="urn:microsoft.com/office/officeart/2005/8/layout/process3"/>
    <dgm:cxn modelId="{838C1F45-7CD7-264C-BC73-C31A0047A9D0}" type="presParOf" srcId="{B573EDF5-3DF7-1346-BCB3-037C66E5907A}" destId="{8E53B42F-A106-154C-A699-4FA720A76EBD}" srcOrd="0" destOrd="0" presId="urn:microsoft.com/office/officeart/2005/8/layout/process3"/>
    <dgm:cxn modelId="{4BBF15AA-6862-2E42-A07C-B37DB63DFA53}" type="presParOf" srcId="{B573EDF5-3DF7-1346-BCB3-037C66E5907A}" destId="{8C0EF440-C221-2C46-8BD1-625FA67C062D}" srcOrd="1" destOrd="0" presId="urn:microsoft.com/office/officeart/2005/8/layout/process3"/>
    <dgm:cxn modelId="{D03F3708-EBE9-0F4D-88CD-EC47B13609F9}" type="presParOf" srcId="{B573EDF5-3DF7-1346-BCB3-037C66E5907A}" destId="{1D342BC4-28A9-CB45-B131-C9A4248D899A}" srcOrd="2" destOrd="0" presId="urn:microsoft.com/office/officeart/2005/8/layout/process3"/>
    <dgm:cxn modelId="{ACF6C4B1-A83A-BF4B-9258-96BD41A833E2}" type="presParOf" srcId="{E0E15C24-BD01-5A49-BE9C-F2A8CAA06293}" destId="{DF3AC1A2-CDE6-5044-90CE-5DE754470E9F}" srcOrd="3" destOrd="0" presId="urn:microsoft.com/office/officeart/2005/8/layout/process3"/>
    <dgm:cxn modelId="{9B8EC739-8AEF-D74B-A77C-27C60F7D7429}" type="presParOf" srcId="{DF3AC1A2-CDE6-5044-90CE-5DE754470E9F}" destId="{43603024-E7FA-6D49-8C2F-039D89B39993}" srcOrd="0" destOrd="0" presId="urn:microsoft.com/office/officeart/2005/8/layout/process3"/>
    <dgm:cxn modelId="{421840CE-3FAE-514A-8FFE-F1601A32634C}" type="presParOf" srcId="{E0E15C24-BD01-5A49-BE9C-F2A8CAA06293}" destId="{C3BB1855-730A-0243-B542-1AAC87638934}" srcOrd="4" destOrd="0" presId="urn:microsoft.com/office/officeart/2005/8/layout/process3"/>
    <dgm:cxn modelId="{FF5A708B-7FAB-AA46-84ED-E311C9BA3332}" type="presParOf" srcId="{C3BB1855-730A-0243-B542-1AAC87638934}" destId="{39E9DCA8-F1CE-8C48-968F-330BE8ECF44C}" srcOrd="0" destOrd="0" presId="urn:microsoft.com/office/officeart/2005/8/layout/process3"/>
    <dgm:cxn modelId="{C573698B-41D8-B041-985C-6C47C02D7EA4}" type="presParOf" srcId="{C3BB1855-730A-0243-B542-1AAC87638934}" destId="{2B89B6F0-B701-BE47-A795-2ACE2E26CC47}" srcOrd="1" destOrd="0" presId="urn:microsoft.com/office/officeart/2005/8/layout/process3"/>
    <dgm:cxn modelId="{33D8D32C-0446-BF48-8F9F-6B1158135502}" type="presParOf" srcId="{C3BB1855-730A-0243-B542-1AAC87638934}" destId="{37505CDA-9B17-6749-B166-F8AFDAD2499B}" srcOrd="2" destOrd="0" presId="urn:microsoft.com/office/officeart/2005/8/layout/process3"/>
    <dgm:cxn modelId="{B0AF3065-E10D-F74A-BAFB-F72124194D51}" type="presParOf" srcId="{E0E15C24-BD01-5A49-BE9C-F2A8CAA06293}" destId="{EBE3E5B8-AC1A-E547-B117-7681D163A0B0}" srcOrd="5" destOrd="0" presId="urn:microsoft.com/office/officeart/2005/8/layout/process3"/>
    <dgm:cxn modelId="{5CB996A0-4B2E-DF40-9950-96B6F88E9F6E}" type="presParOf" srcId="{EBE3E5B8-AC1A-E547-B117-7681D163A0B0}" destId="{DDA0BC3D-453B-B24B-B221-166CC3B38ED2}" srcOrd="0" destOrd="0" presId="urn:microsoft.com/office/officeart/2005/8/layout/process3"/>
    <dgm:cxn modelId="{D7BB28D1-3955-ED4A-81CF-E50F820FDE5F}" type="presParOf" srcId="{E0E15C24-BD01-5A49-BE9C-F2A8CAA06293}" destId="{F117E152-9D48-084A-A034-BC6689D95C5C}" srcOrd="6" destOrd="0" presId="urn:microsoft.com/office/officeart/2005/8/layout/process3"/>
    <dgm:cxn modelId="{2D86B4F9-E63C-7F4F-AF76-9C376680048D}" type="presParOf" srcId="{F117E152-9D48-084A-A034-BC6689D95C5C}" destId="{3AB688F4-19E7-6545-B3B5-304FC6697BE1}" srcOrd="0" destOrd="0" presId="urn:microsoft.com/office/officeart/2005/8/layout/process3"/>
    <dgm:cxn modelId="{7158A706-9AD4-B34A-8B70-985B58265036}" type="presParOf" srcId="{F117E152-9D48-084A-A034-BC6689D95C5C}" destId="{07870D14-36AC-7040-8071-057208552BE1}" srcOrd="1" destOrd="0" presId="urn:microsoft.com/office/officeart/2005/8/layout/process3"/>
    <dgm:cxn modelId="{C3C955CD-96AF-7C4D-9225-A883332F1DED}" type="presParOf" srcId="{F117E152-9D48-084A-A034-BC6689D95C5C}" destId="{850C3A68-C746-D44C-B4BF-3E4E454B6D4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BF8792-C8F6-F941-ABAE-BAE78C1A9FA8}" type="doc">
      <dgm:prSet loTypeId="urn:microsoft.com/office/officeart/2005/8/layout/h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238C2E-A1C8-5845-B8F2-5361172CC62D}">
      <dgm:prSet phldrT="[Texto]"/>
      <dgm:spPr/>
      <dgm:t>
        <a:bodyPr/>
        <a:lstStyle/>
        <a:p>
          <a:r>
            <a:rPr lang="pt-BR" dirty="0"/>
            <a:t>sujeito;</a:t>
          </a:r>
        </a:p>
      </dgm:t>
    </dgm:pt>
    <dgm:pt modelId="{482F12FE-3826-A948-86CD-6E9D824F3049}" type="parTrans" cxnId="{8612F3F4-4024-004D-8F30-A7B10326F8B5}">
      <dgm:prSet/>
      <dgm:spPr/>
      <dgm:t>
        <a:bodyPr/>
        <a:lstStyle/>
        <a:p>
          <a:endParaRPr lang="pt-BR"/>
        </a:p>
      </dgm:t>
    </dgm:pt>
    <dgm:pt modelId="{682C6580-D5A3-DB42-A553-12F7BB4B63B7}" type="sibTrans" cxnId="{8612F3F4-4024-004D-8F30-A7B10326F8B5}">
      <dgm:prSet/>
      <dgm:spPr/>
      <dgm:t>
        <a:bodyPr/>
        <a:lstStyle/>
        <a:p>
          <a:endParaRPr lang="pt-BR"/>
        </a:p>
      </dgm:t>
    </dgm:pt>
    <dgm:pt modelId="{B20E301B-2D32-D44B-B8B6-B9B2E52E8FAA}">
      <dgm:prSet phldrT="[Texto]" phldr="1"/>
      <dgm:spPr/>
      <dgm:t>
        <a:bodyPr/>
        <a:lstStyle/>
        <a:p>
          <a:endParaRPr lang="pt-BR" dirty="0"/>
        </a:p>
      </dgm:t>
    </dgm:pt>
    <dgm:pt modelId="{BB6D0626-9308-8446-9C4F-15EEC02786A0}" type="parTrans" cxnId="{53A8F8AA-C062-D64B-B918-5E8E7AFD6A09}">
      <dgm:prSet/>
      <dgm:spPr/>
      <dgm:t>
        <a:bodyPr/>
        <a:lstStyle/>
        <a:p>
          <a:endParaRPr lang="pt-BR"/>
        </a:p>
      </dgm:t>
    </dgm:pt>
    <dgm:pt modelId="{54D74868-7D47-1047-8E11-0E4EF9C290E4}" type="sibTrans" cxnId="{53A8F8AA-C062-D64B-B918-5E8E7AFD6A09}">
      <dgm:prSet/>
      <dgm:spPr/>
      <dgm:t>
        <a:bodyPr/>
        <a:lstStyle/>
        <a:p>
          <a:endParaRPr lang="pt-BR"/>
        </a:p>
      </dgm:t>
    </dgm:pt>
    <dgm:pt modelId="{799509BF-1B4A-CA47-96D2-88C8CCA15E47}">
      <dgm:prSet phldrT="[Texto]"/>
      <dgm:spPr/>
      <dgm:t>
        <a:bodyPr/>
        <a:lstStyle/>
        <a:p>
          <a:r>
            <a:rPr lang="pt-BR" dirty="0"/>
            <a:t>Oficinas virtuais</a:t>
          </a:r>
        </a:p>
      </dgm:t>
    </dgm:pt>
    <dgm:pt modelId="{4F359983-B7DB-AF4F-882C-6E7268C2E18A}" type="parTrans" cxnId="{1F80213A-70EA-D544-916D-92819524FD45}">
      <dgm:prSet/>
      <dgm:spPr/>
      <dgm:t>
        <a:bodyPr/>
        <a:lstStyle/>
        <a:p>
          <a:endParaRPr lang="pt-BR"/>
        </a:p>
      </dgm:t>
    </dgm:pt>
    <dgm:pt modelId="{EEFF1512-5246-624E-A3EB-C076E7F9E343}" type="sibTrans" cxnId="{1F80213A-70EA-D544-916D-92819524FD45}">
      <dgm:prSet/>
      <dgm:spPr/>
      <dgm:t>
        <a:bodyPr/>
        <a:lstStyle/>
        <a:p>
          <a:endParaRPr lang="pt-BR"/>
        </a:p>
      </dgm:t>
    </dgm:pt>
    <dgm:pt modelId="{90716309-051E-B544-9BA0-A710626A9170}">
      <dgm:prSet phldrT="[Texto]"/>
      <dgm:spPr/>
      <dgm:t>
        <a:bodyPr/>
        <a:lstStyle/>
        <a:p>
          <a:r>
            <a:rPr lang="pt-BR" dirty="0"/>
            <a:t>aprendizagem</a:t>
          </a:r>
        </a:p>
      </dgm:t>
    </dgm:pt>
    <dgm:pt modelId="{D7D495D3-C911-ED4C-842E-3D8874F7FE8F}" type="parTrans" cxnId="{CFB604F7-B42D-F648-B66A-58E77EBE971F}">
      <dgm:prSet/>
      <dgm:spPr/>
      <dgm:t>
        <a:bodyPr/>
        <a:lstStyle/>
        <a:p>
          <a:endParaRPr lang="pt-BR"/>
        </a:p>
      </dgm:t>
    </dgm:pt>
    <dgm:pt modelId="{06555A4E-9719-5243-8351-7492BD57E78D}" type="sibTrans" cxnId="{CFB604F7-B42D-F648-B66A-58E77EBE971F}">
      <dgm:prSet/>
      <dgm:spPr/>
      <dgm:t>
        <a:bodyPr/>
        <a:lstStyle/>
        <a:p>
          <a:endParaRPr lang="pt-BR"/>
        </a:p>
      </dgm:t>
    </dgm:pt>
    <dgm:pt modelId="{3CA57827-7FD0-A34B-BC2A-A3BD9D1C2498}" type="pres">
      <dgm:prSet presAssocID="{ECBF8792-C8F6-F941-ABAE-BAE78C1A9FA8}" presName="Name0" presStyleCnt="0">
        <dgm:presLayoutVars>
          <dgm:dir/>
          <dgm:resizeHandles val="exact"/>
        </dgm:presLayoutVars>
      </dgm:prSet>
      <dgm:spPr/>
    </dgm:pt>
    <dgm:pt modelId="{0D24C668-364F-0F4E-BF8B-6F9A0A103B2D}" type="pres">
      <dgm:prSet presAssocID="{B1238C2E-A1C8-5845-B8F2-5361172CC62D}" presName="node" presStyleLbl="node1" presStyleIdx="0" presStyleCnt="3">
        <dgm:presLayoutVars>
          <dgm:bulletEnabled val="1"/>
        </dgm:presLayoutVars>
      </dgm:prSet>
      <dgm:spPr/>
    </dgm:pt>
    <dgm:pt modelId="{1E2DC55A-8043-A447-8FEC-4DCF807B35FE}" type="pres">
      <dgm:prSet presAssocID="{682C6580-D5A3-DB42-A553-12F7BB4B63B7}" presName="sibTrans" presStyleCnt="0"/>
      <dgm:spPr/>
    </dgm:pt>
    <dgm:pt modelId="{52C11318-D0AA-CA4E-8FD1-5821C0F54FE7}" type="pres">
      <dgm:prSet presAssocID="{799509BF-1B4A-CA47-96D2-88C8CCA15E47}" presName="node" presStyleLbl="node1" presStyleIdx="1" presStyleCnt="3">
        <dgm:presLayoutVars>
          <dgm:bulletEnabled val="1"/>
        </dgm:presLayoutVars>
      </dgm:prSet>
      <dgm:spPr/>
    </dgm:pt>
    <dgm:pt modelId="{8EA9A2DE-3371-E449-B471-9B93DC9B9F89}" type="pres">
      <dgm:prSet presAssocID="{EEFF1512-5246-624E-A3EB-C076E7F9E343}" presName="sibTrans" presStyleCnt="0"/>
      <dgm:spPr/>
    </dgm:pt>
    <dgm:pt modelId="{1566862E-CF8A-C84D-A359-746CC5143CA6}" type="pres">
      <dgm:prSet presAssocID="{90716309-051E-B544-9BA0-A710626A9170}" presName="node" presStyleLbl="node1" presStyleIdx="2" presStyleCnt="3">
        <dgm:presLayoutVars>
          <dgm:bulletEnabled val="1"/>
        </dgm:presLayoutVars>
      </dgm:prSet>
      <dgm:spPr/>
    </dgm:pt>
  </dgm:ptLst>
  <dgm:cxnLst>
    <dgm:cxn modelId="{966F4909-0F2D-2C4C-937C-CFBD8F562562}" type="presOf" srcId="{90716309-051E-B544-9BA0-A710626A9170}" destId="{1566862E-CF8A-C84D-A359-746CC5143CA6}" srcOrd="0" destOrd="0" presId="urn:microsoft.com/office/officeart/2005/8/layout/hList6"/>
    <dgm:cxn modelId="{1F80213A-70EA-D544-916D-92819524FD45}" srcId="{ECBF8792-C8F6-F941-ABAE-BAE78C1A9FA8}" destId="{799509BF-1B4A-CA47-96D2-88C8CCA15E47}" srcOrd="1" destOrd="0" parTransId="{4F359983-B7DB-AF4F-882C-6E7268C2E18A}" sibTransId="{EEFF1512-5246-624E-A3EB-C076E7F9E343}"/>
    <dgm:cxn modelId="{8DA2EC4E-2EF8-4A4B-BC1E-49D7ACFDA8B6}" type="presOf" srcId="{B20E301B-2D32-D44B-B8B6-B9B2E52E8FAA}" destId="{0D24C668-364F-0F4E-BF8B-6F9A0A103B2D}" srcOrd="0" destOrd="1" presId="urn:microsoft.com/office/officeart/2005/8/layout/hList6"/>
    <dgm:cxn modelId="{53A8F8AA-C062-D64B-B918-5E8E7AFD6A09}" srcId="{B1238C2E-A1C8-5845-B8F2-5361172CC62D}" destId="{B20E301B-2D32-D44B-B8B6-B9B2E52E8FAA}" srcOrd="0" destOrd="0" parTransId="{BB6D0626-9308-8446-9C4F-15EEC02786A0}" sibTransId="{54D74868-7D47-1047-8E11-0E4EF9C290E4}"/>
    <dgm:cxn modelId="{69D785B6-7447-5A45-8EA3-324B1D0A1ECF}" type="presOf" srcId="{ECBF8792-C8F6-F941-ABAE-BAE78C1A9FA8}" destId="{3CA57827-7FD0-A34B-BC2A-A3BD9D1C2498}" srcOrd="0" destOrd="0" presId="urn:microsoft.com/office/officeart/2005/8/layout/hList6"/>
    <dgm:cxn modelId="{FE2A60D1-934F-CD4B-90FC-356C338E3421}" type="presOf" srcId="{799509BF-1B4A-CA47-96D2-88C8CCA15E47}" destId="{52C11318-D0AA-CA4E-8FD1-5821C0F54FE7}" srcOrd="0" destOrd="0" presId="urn:microsoft.com/office/officeart/2005/8/layout/hList6"/>
    <dgm:cxn modelId="{8612F3F4-4024-004D-8F30-A7B10326F8B5}" srcId="{ECBF8792-C8F6-F941-ABAE-BAE78C1A9FA8}" destId="{B1238C2E-A1C8-5845-B8F2-5361172CC62D}" srcOrd="0" destOrd="0" parTransId="{482F12FE-3826-A948-86CD-6E9D824F3049}" sibTransId="{682C6580-D5A3-DB42-A553-12F7BB4B63B7}"/>
    <dgm:cxn modelId="{CFB604F7-B42D-F648-B66A-58E77EBE971F}" srcId="{ECBF8792-C8F6-F941-ABAE-BAE78C1A9FA8}" destId="{90716309-051E-B544-9BA0-A710626A9170}" srcOrd="2" destOrd="0" parTransId="{D7D495D3-C911-ED4C-842E-3D8874F7FE8F}" sibTransId="{06555A4E-9719-5243-8351-7492BD57E78D}"/>
    <dgm:cxn modelId="{BE21FAFD-CF7C-B94B-9E5E-891D24D69D06}" type="presOf" srcId="{B1238C2E-A1C8-5845-B8F2-5361172CC62D}" destId="{0D24C668-364F-0F4E-BF8B-6F9A0A103B2D}" srcOrd="0" destOrd="0" presId="urn:microsoft.com/office/officeart/2005/8/layout/hList6"/>
    <dgm:cxn modelId="{4D3271FB-44F9-944C-9BB9-7FE7AD6368B7}" type="presParOf" srcId="{3CA57827-7FD0-A34B-BC2A-A3BD9D1C2498}" destId="{0D24C668-364F-0F4E-BF8B-6F9A0A103B2D}" srcOrd="0" destOrd="0" presId="urn:microsoft.com/office/officeart/2005/8/layout/hList6"/>
    <dgm:cxn modelId="{8BF8C5A1-6100-A842-8F1B-0379B0EA64FE}" type="presParOf" srcId="{3CA57827-7FD0-A34B-BC2A-A3BD9D1C2498}" destId="{1E2DC55A-8043-A447-8FEC-4DCF807B35FE}" srcOrd="1" destOrd="0" presId="urn:microsoft.com/office/officeart/2005/8/layout/hList6"/>
    <dgm:cxn modelId="{2432E8FF-4A77-4347-AFA5-4E9D9240AB5D}" type="presParOf" srcId="{3CA57827-7FD0-A34B-BC2A-A3BD9D1C2498}" destId="{52C11318-D0AA-CA4E-8FD1-5821C0F54FE7}" srcOrd="2" destOrd="0" presId="urn:microsoft.com/office/officeart/2005/8/layout/hList6"/>
    <dgm:cxn modelId="{E084D055-D2D9-BE41-8E9A-08EE4396AD4F}" type="presParOf" srcId="{3CA57827-7FD0-A34B-BC2A-A3BD9D1C2498}" destId="{8EA9A2DE-3371-E449-B471-9B93DC9B9F89}" srcOrd="3" destOrd="0" presId="urn:microsoft.com/office/officeart/2005/8/layout/hList6"/>
    <dgm:cxn modelId="{80E38632-E42F-1943-B57F-A36F0F0F6B53}" type="presParOf" srcId="{3CA57827-7FD0-A34B-BC2A-A3BD9D1C2498}" destId="{1566862E-CF8A-C84D-A359-746CC5143CA6}" srcOrd="4" destOrd="0" presId="urn:microsoft.com/office/officeart/2005/8/layout/hList6"/>
  </dgm:cxnLst>
  <dgm:bg>
    <a:solidFill>
      <a:schemeClr val="tx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0FC7A8-D175-F24C-A1B3-9F4BCE4CA57F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93C4DC7-0EB9-E34E-ABE3-85CDBA3452F7}">
      <dgm:prSet phldrT="[Texto]"/>
      <dgm:spPr/>
      <dgm:t>
        <a:bodyPr/>
        <a:lstStyle/>
        <a:p>
          <a:r>
            <a:rPr lang="pt-BR" dirty="0"/>
            <a:t>PDI</a:t>
          </a:r>
        </a:p>
      </dgm:t>
    </dgm:pt>
    <dgm:pt modelId="{4799B110-BABA-6242-80D3-38D8B3FBE7C4}" type="parTrans" cxnId="{6F6F0609-1B7D-5343-8F45-9C636801A703}">
      <dgm:prSet/>
      <dgm:spPr/>
      <dgm:t>
        <a:bodyPr/>
        <a:lstStyle/>
        <a:p>
          <a:endParaRPr lang="pt-BR"/>
        </a:p>
      </dgm:t>
    </dgm:pt>
    <dgm:pt modelId="{B6661ABA-457B-9B49-B697-56EFC4253F87}" type="sibTrans" cxnId="{6F6F0609-1B7D-5343-8F45-9C636801A703}">
      <dgm:prSet/>
      <dgm:spPr/>
      <dgm:t>
        <a:bodyPr/>
        <a:lstStyle/>
        <a:p>
          <a:endParaRPr lang="pt-BR"/>
        </a:p>
      </dgm:t>
    </dgm:pt>
    <dgm:pt modelId="{D33AAD40-98BC-1844-918D-233648BCAB1F}">
      <dgm:prSet phldrT="[Texto]"/>
      <dgm:spPr/>
      <dgm:t>
        <a:bodyPr/>
        <a:lstStyle/>
        <a:p>
          <a:r>
            <a:rPr lang="pt-BR" dirty="0"/>
            <a:t>PIFORD</a:t>
          </a:r>
        </a:p>
      </dgm:t>
    </dgm:pt>
    <dgm:pt modelId="{CEB47836-6FB1-A340-83EA-2E67583133B1}" type="parTrans" cxnId="{6E2FE75A-A003-D74A-8CD5-A471D4E74638}">
      <dgm:prSet/>
      <dgm:spPr/>
      <dgm:t>
        <a:bodyPr/>
        <a:lstStyle/>
        <a:p>
          <a:endParaRPr lang="pt-BR"/>
        </a:p>
      </dgm:t>
    </dgm:pt>
    <dgm:pt modelId="{AC3D9C1D-A374-954E-A571-C891C533514F}" type="sibTrans" cxnId="{6E2FE75A-A003-D74A-8CD5-A471D4E74638}">
      <dgm:prSet/>
      <dgm:spPr/>
      <dgm:t>
        <a:bodyPr/>
        <a:lstStyle/>
        <a:p>
          <a:endParaRPr lang="pt-BR"/>
        </a:p>
      </dgm:t>
    </dgm:pt>
    <dgm:pt modelId="{08ADE0FE-4E64-9648-A01C-12DA3CEA51A8}">
      <dgm:prSet phldrT="[Texto]"/>
      <dgm:spPr/>
      <dgm:t>
        <a:bodyPr/>
        <a:lstStyle/>
        <a:p>
          <a:r>
            <a:rPr lang="pt-BR" dirty="0"/>
            <a:t>PPC</a:t>
          </a:r>
        </a:p>
      </dgm:t>
    </dgm:pt>
    <dgm:pt modelId="{804C09D2-A6E4-814C-AFB3-3E652F714FA3}" type="parTrans" cxnId="{283D3353-2468-DA4A-9A6C-BD16AB2DF630}">
      <dgm:prSet/>
      <dgm:spPr/>
      <dgm:t>
        <a:bodyPr/>
        <a:lstStyle/>
        <a:p>
          <a:endParaRPr lang="pt-BR"/>
        </a:p>
      </dgm:t>
    </dgm:pt>
    <dgm:pt modelId="{3775AE31-BF97-D642-8D88-10345791A09C}" type="sibTrans" cxnId="{283D3353-2468-DA4A-9A6C-BD16AB2DF630}">
      <dgm:prSet/>
      <dgm:spPr/>
      <dgm:t>
        <a:bodyPr/>
        <a:lstStyle/>
        <a:p>
          <a:endParaRPr lang="pt-BR"/>
        </a:p>
      </dgm:t>
    </dgm:pt>
    <dgm:pt modelId="{AE3C3AD2-1801-374F-A03D-893FEFBC3CF3}" type="pres">
      <dgm:prSet presAssocID="{480FC7A8-D175-F24C-A1B3-9F4BCE4CA57F}" presName="linear" presStyleCnt="0">
        <dgm:presLayoutVars>
          <dgm:dir/>
          <dgm:animLvl val="lvl"/>
          <dgm:resizeHandles val="exact"/>
        </dgm:presLayoutVars>
      </dgm:prSet>
      <dgm:spPr/>
    </dgm:pt>
    <dgm:pt modelId="{6A0BC73E-34C6-B544-A84C-91297E28C511}" type="pres">
      <dgm:prSet presAssocID="{293C4DC7-0EB9-E34E-ABE3-85CDBA3452F7}" presName="parentLin" presStyleCnt="0"/>
      <dgm:spPr/>
    </dgm:pt>
    <dgm:pt modelId="{88608F90-7B75-5943-97AA-88DAB4646782}" type="pres">
      <dgm:prSet presAssocID="{293C4DC7-0EB9-E34E-ABE3-85CDBA3452F7}" presName="parentLeftMargin" presStyleLbl="node1" presStyleIdx="0" presStyleCnt="3"/>
      <dgm:spPr/>
    </dgm:pt>
    <dgm:pt modelId="{280ECF2B-9B15-D845-A0AA-883B59CBC760}" type="pres">
      <dgm:prSet presAssocID="{293C4DC7-0EB9-E34E-ABE3-85CDBA3452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BBFEE9-6A14-0D43-BD67-BF8F1A667867}" type="pres">
      <dgm:prSet presAssocID="{293C4DC7-0EB9-E34E-ABE3-85CDBA3452F7}" presName="negativeSpace" presStyleCnt="0"/>
      <dgm:spPr/>
    </dgm:pt>
    <dgm:pt modelId="{27187CCD-061F-F24D-B4BC-064BCD5AC6C7}" type="pres">
      <dgm:prSet presAssocID="{293C4DC7-0EB9-E34E-ABE3-85CDBA3452F7}" presName="childText" presStyleLbl="conFgAcc1" presStyleIdx="0" presStyleCnt="3" custLinFactNeighborX="13368" custLinFactNeighborY="35278">
        <dgm:presLayoutVars>
          <dgm:bulletEnabled val="1"/>
        </dgm:presLayoutVars>
      </dgm:prSet>
      <dgm:spPr/>
    </dgm:pt>
    <dgm:pt modelId="{159AAFE0-C3EC-BF4F-90BC-F442A60037F3}" type="pres">
      <dgm:prSet presAssocID="{B6661ABA-457B-9B49-B697-56EFC4253F87}" presName="spaceBetweenRectangles" presStyleCnt="0"/>
      <dgm:spPr/>
    </dgm:pt>
    <dgm:pt modelId="{1A245B1D-CBA1-9F4D-BDDE-27A58B3D7521}" type="pres">
      <dgm:prSet presAssocID="{D33AAD40-98BC-1844-918D-233648BCAB1F}" presName="parentLin" presStyleCnt="0"/>
      <dgm:spPr/>
    </dgm:pt>
    <dgm:pt modelId="{9614A3D6-7C71-AC44-A4A8-19E9DC2DF69E}" type="pres">
      <dgm:prSet presAssocID="{D33AAD40-98BC-1844-918D-233648BCAB1F}" presName="parentLeftMargin" presStyleLbl="node1" presStyleIdx="0" presStyleCnt="3"/>
      <dgm:spPr/>
    </dgm:pt>
    <dgm:pt modelId="{2CECB317-735E-3C4F-899C-0EDCC4BBD2AA}" type="pres">
      <dgm:prSet presAssocID="{D33AAD40-98BC-1844-918D-233648BCAB1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AE378F-6DD9-F441-B7D6-C25EF1C06D8E}" type="pres">
      <dgm:prSet presAssocID="{D33AAD40-98BC-1844-918D-233648BCAB1F}" presName="negativeSpace" presStyleCnt="0"/>
      <dgm:spPr/>
    </dgm:pt>
    <dgm:pt modelId="{DE856133-2B09-074E-865F-D28E1E3E477E}" type="pres">
      <dgm:prSet presAssocID="{D33AAD40-98BC-1844-918D-233648BCAB1F}" presName="childText" presStyleLbl="conFgAcc1" presStyleIdx="1" presStyleCnt="3" custLinFactY="-7857" custLinFactNeighborY="-100000">
        <dgm:presLayoutVars>
          <dgm:bulletEnabled val="1"/>
        </dgm:presLayoutVars>
      </dgm:prSet>
      <dgm:spPr/>
    </dgm:pt>
    <dgm:pt modelId="{6B56BC66-0E81-B64C-B9F2-72456BCA99BE}" type="pres">
      <dgm:prSet presAssocID="{AC3D9C1D-A374-954E-A571-C891C533514F}" presName="spaceBetweenRectangles" presStyleCnt="0"/>
      <dgm:spPr/>
    </dgm:pt>
    <dgm:pt modelId="{1FFD4171-4C9B-5F41-913D-26065FCBEDB5}" type="pres">
      <dgm:prSet presAssocID="{08ADE0FE-4E64-9648-A01C-12DA3CEA51A8}" presName="parentLin" presStyleCnt="0"/>
      <dgm:spPr/>
    </dgm:pt>
    <dgm:pt modelId="{2692F888-7915-DF43-BC79-3F3BD4A923D5}" type="pres">
      <dgm:prSet presAssocID="{08ADE0FE-4E64-9648-A01C-12DA3CEA51A8}" presName="parentLeftMargin" presStyleLbl="node1" presStyleIdx="1" presStyleCnt="3"/>
      <dgm:spPr/>
    </dgm:pt>
    <dgm:pt modelId="{125DD685-5A4F-B945-951B-010EF79AB18C}" type="pres">
      <dgm:prSet presAssocID="{08ADE0FE-4E64-9648-A01C-12DA3CEA51A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F10E7A3-9185-7047-928F-E6A584927B32}" type="pres">
      <dgm:prSet presAssocID="{08ADE0FE-4E64-9648-A01C-12DA3CEA51A8}" presName="negativeSpace" presStyleCnt="0"/>
      <dgm:spPr/>
    </dgm:pt>
    <dgm:pt modelId="{95B7E22B-BD00-8445-858F-06A25549B9F9}" type="pres">
      <dgm:prSet presAssocID="{08ADE0FE-4E64-9648-A01C-12DA3CEA51A8}" presName="childText" presStyleLbl="conFgAcc1" presStyleIdx="2" presStyleCnt="3" custLinFactY="119980" custLinFactNeighborX="0" custLinFactNeighborY="200000">
        <dgm:presLayoutVars>
          <dgm:bulletEnabled val="1"/>
        </dgm:presLayoutVars>
      </dgm:prSet>
      <dgm:spPr/>
    </dgm:pt>
  </dgm:ptLst>
  <dgm:cxnLst>
    <dgm:cxn modelId="{6F6F0609-1B7D-5343-8F45-9C636801A703}" srcId="{480FC7A8-D175-F24C-A1B3-9F4BCE4CA57F}" destId="{293C4DC7-0EB9-E34E-ABE3-85CDBA3452F7}" srcOrd="0" destOrd="0" parTransId="{4799B110-BABA-6242-80D3-38D8B3FBE7C4}" sibTransId="{B6661ABA-457B-9B49-B697-56EFC4253F87}"/>
    <dgm:cxn modelId="{91BCCA18-4E6A-A440-AF46-7904CA2328E7}" type="presOf" srcId="{08ADE0FE-4E64-9648-A01C-12DA3CEA51A8}" destId="{2692F888-7915-DF43-BC79-3F3BD4A923D5}" srcOrd="0" destOrd="0" presId="urn:microsoft.com/office/officeart/2005/8/layout/list1"/>
    <dgm:cxn modelId="{01723B31-BC9B-9040-9960-14040115D354}" type="presOf" srcId="{D33AAD40-98BC-1844-918D-233648BCAB1F}" destId="{9614A3D6-7C71-AC44-A4A8-19E9DC2DF69E}" srcOrd="0" destOrd="0" presId="urn:microsoft.com/office/officeart/2005/8/layout/list1"/>
    <dgm:cxn modelId="{283D3353-2468-DA4A-9A6C-BD16AB2DF630}" srcId="{480FC7A8-D175-F24C-A1B3-9F4BCE4CA57F}" destId="{08ADE0FE-4E64-9648-A01C-12DA3CEA51A8}" srcOrd="2" destOrd="0" parTransId="{804C09D2-A6E4-814C-AFB3-3E652F714FA3}" sibTransId="{3775AE31-BF97-D642-8D88-10345791A09C}"/>
    <dgm:cxn modelId="{6E2FE75A-A003-D74A-8CD5-A471D4E74638}" srcId="{480FC7A8-D175-F24C-A1B3-9F4BCE4CA57F}" destId="{D33AAD40-98BC-1844-918D-233648BCAB1F}" srcOrd="1" destOrd="0" parTransId="{CEB47836-6FB1-A340-83EA-2E67583133B1}" sibTransId="{AC3D9C1D-A374-954E-A571-C891C533514F}"/>
    <dgm:cxn modelId="{9A02EE5C-0ED7-4A46-9A9F-24ABFD055583}" type="presOf" srcId="{293C4DC7-0EB9-E34E-ABE3-85CDBA3452F7}" destId="{88608F90-7B75-5943-97AA-88DAB4646782}" srcOrd="0" destOrd="0" presId="urn:microsoft.com/office/officeart/2005/8/layout/list1"/>
    <dgm:cxn modelId="{1FA9F5B1-B975-1548-ACED-95B05634B7FE}" type="presOf" srcId="{08ADE0FE-4E64-9648-A01C-12DA3CEA51A8}" destId="{125DD685-5A4F-B945-951B-010EF79AB18C}" srcOrd="1" destOrd="0" presId="urn:microsoft.com/office/officeart/2005/8/layout/list1"/>
    <dgm:cxn modelId="{82183EC4-E690-4A40-B26A-8877D3CF0DE1}" type="presOf" srcId="{480FC7A8-D175-F24C-A1B3-9F4BCE4CA57F}" destId="{AE3C3AD2-1801-374F-A03D-893FEFBC3CF3}" srcOrd="0" destOrd="0" presId="urn:microsoft.com/office/officeart/2005/8/layout/list1"/>
    <dgm:cxn modelId="{0D6810E0-5D31-0A4C-A257-AA828480CE4C}" type="presOf" srcId="{293C4DC7-0EB9-E34E-ABE3-85CDBA3452F7}" destId="{280ECF2B-9B15-D845-A0AA-883B59CBC760}" srcOrd="1" destOrd="0" presId="urn:microsoft.com/office/officeart/2005/8/layout/list1"/>
    <dgm:cxn modelId="{87C1D9EB-0D76-FB40-9A13-D6ACFF3C3EE8}" type="presOf" srcId="{D33AAD40-98BC-1844-918D-233648BCAB1F}" destId="{2CECB317-735E-3C4F-899C-0EDCC4BBD2AA}" srcOrd="1" destOrd="0" presId="urn:microsoft.com/office/officeart/2005/8/layout/list1"/>
    <dgm:cxn modelId="{88B2B089-3055-3041-AF86-A6EED28ED4B0}" type="presParOf" srcId="{AE3C3AD2-1801-374F-A03D-893FEFBC3CF3}" destId="{6A0BC73E-34C6-B544-A84C-91297E28C511}" srcOrd="0" destOrd="0" presId="urn:microsoft.com/office/officeart/2005/8/layout/list1"/>
    <dgm:cxn modelId="{E4E91FD1-BF04-D34E-914F-68E3AC0C487C}" type="presParOf" srcId="{6A0BC73E-34C6-B544-A84C-91297E28C511}" destId="{88608F90-7B75-5943-97AA-88DAB4646782}" srcOrd="0" destOrd="0" presId="urn:microsoft.com/office/officeart/2005/8/layout/list1"/>
    <dgm:cxn modelId="{4D6FDEC7-09EA-8E4B-8F6A-2F2CCC25CBE9}" type="presParOf" srcId="{6A0BC73E-34C6-B544-A84C-91297E28C511}" destId="{280ECF2B-9B15-D845-A0AA-883B59CBC760}" srcOrd="1" destOrd="0" presId="urn:microsoft.com/office/officeart/2005/8/layout/list1"/>
    <dgm:cxn modelId="{ED6690F3-AAB8-DA48-BE8B-1FF8DDD20B08}" type="presParOf" srcId="{AE3C3AD2-1801-374F-A03D-893FEFBC3CF3}" destId="{A2BBFEE9-6A14-0D43-BD67-BF8F1A667867}" srcOrd="1" destOrd="0" presId="urn:microsoft.com/office/officeart/2005/8/layout/list1"/>
    <dgm:cxn modelId="{FBF83911-C613-1D45-88BE-0B254E24D277}" type="presParOf" srcId="{AE3C3AD2-1801-374F-A03D-893FEFBC3CF3}" destId="{27187CCD-061F-F24D-B4BC-064BCD5AC6C7}" srcOrd="2" destOrd="0" presId="urn:microsoft.com/office/officeart/2005/8/layout/list1"/>
    <dgm:cxn modelId="{B45E9028-ED07-D641-97FF-8EB75CD24AF6}" type="presParOf" srcId="{AE3C3AD2-1801-374F-A03D-893FEFBC3CF3}" destId="{159AAFE0-C3EC-BF4F-90BC-F442A60037F3}" srcOrd="3" destOrd="0" presId="urn:microsoft.com/office/officeart/2005/8/layout/list1"/>
    <dgm:cxn modelId="{DD655F1E-E90C-2749-A9D5-8536E01BF5B4}" type="presParOf" srcId="{AE3C3AD2-1801-374F-A03D-893FEFBC3CF3}" destId="{1A245B1D-CBA1-9F4D-BDDE-27A58B3D7521}" srcOrd="4" destOrd="0" presId="urn:microsoft.com/office/officeart/2005/8/layout/list1"/>
    <dgm:cxn modelId="{563296C5-0DE0-604E-BD32-5C5D405E6AC5}" type="presParOf" srcId="{1A245B1D-CBA1-9F4D-BDDE-27A58B3D7521}" destId="{9614A3D6-7C71-AC44-A4A8-19E9DC2DF69E}" srcOrd="0" destOrd="0" presId="urn:microsoft.com/office/officeart/2005/8/layout/list1"/>
    <dgm:cxn modelId="{C377A50A-6072-F048-A39C-25A8DF1B29D2}" type="presParOf" srcId="{1A245B1D-CBA1-9F4D-BDDE-27A58B3D7521}" destId="{2CECB317-735E-3C4F-899C-0EDCC4BBD2AA}" srcOrd="1" destOrd="0" presId="urn:microsoft.com/office/officeart/2005/8/layout/list1"/>
    <dgm:cxn modelId="{60DCD496-C20A-8C43-8000-F13E6AAADF5A}" type="presParOf" srcId="{AE3C3AD2-1801-374F-A03D-893FEFBC3CF3}" destId="{2BAE378F-6DD9-F441-B7D6-C25EF1C06D8E}" srcOrd="5" destOrd="0" presId="urn:microsoft.com/office/officeart/2005/8/layout/list1"/>
    <dgm:cxn modelId="{85543553-7BEA-9540-BAFF-270F05EFE4EB}" type="presParOf" srcId="{AE3C3AD2-1801-374F-A03D-893FEFBC3CF3}" destId="{DE856133-2B09-074E-865F-D28E1E3E477E}" srcOrd="6" destOrd="0" presId="urn:microsoft.com/office/officeart/2005/8/layout/list1"/>
    <dgm:cxn modelId="{41460880-28F7-4242-8BC6-75566E43F1AC}" type="presParOf" srcId="{AE3C3AD2-1801-374F-A03D-893FEFBC3CF3}" destId="{6B56BC66-0E81-B64C-B9F2-72456BCA99BE}" srcOrd="7" destOrd="0" presId="urn:microsoft.com/office/officeart/2005/8/layout/list1"/>
    <dgm:cxn modelId="{22164B68-990E-5143-853B-2B0ABD3CE25B}" type="presParOf" srcId="{AE3C3AD2-1801-374F-A03D-893FEFBC3CF3}" destId="{1FFD4171-4C9B-5F41-913D-26065FCBEDB5}" srcOrd="8" destOrd="0" presId="urn:microsoft.com/office/officeart/2005/8/layout/list1"/>
    <dgm:cxn modelId="{BEE6E3FD-0896-B143-A6BE-0F3063A924AC}" type="presParOf" srcId="{1FFD4171-4C9B-5F41-913D-26065FCBEDB5}" destId="{2692F888-7915-DF43-BC79-3F3BD4A923D5}" srcOrd="0" destOrd="0" presId="urn:microsoft.com/office/officeart/2005/8/layout/list1"/>
    <dgm:cxn modelId="{6665E7F9-F08B-FF48-8026-3BD98D80F15F}" type="presParOf" srcId="{1FFD4171-4C9B-5F41-913D-26065FCBEDB5}" destId="{125DD685-5A4F-B945-951B-010EF79AB18C}" srcOrd="1" destOrd="0" presId="urn:microsoft.com/office/officeart/2005/8/layout/list1"/>
    <dgm:cxn modelId="{A85C4482-A173-8B41-A342-10FACD23FF43}" type="presParOf" srcId="{AE3C3AD2-1801-374F-A03D-893FEFBC3CF3}" destId="{4F10E7A3-9185-7047-928F-E6A584927B32}" srcOrd="9" destOrd="0" presId="urn:microsoft.com/office/officeart/2005/8/layout/list1"/>
    <dgm:cxn modelId="{D3FA8D70-1AE9-2742-AFDE-F46491CA14FA}" type="presParOf" srcId="{AE3C3AD2-1801-374F-A03D-893FEFBC3CF3}" destId="{95B7E22B-BD00-8445-858F-06A25549B9F9}" srcOrd="10" destOrd="0" presId="urn:microsoft.com/office/officeart/2005/8/layout/list1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F4E035-AEC0-5144-939B-B1E14E253249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AAADFB8-A243-A341-A4A3-780BFD9C0EEE}">
      <dgm:prSet phldrT="[Texto]"/>
      <dgm:spPr/>
      <dgm:t>
        <a:bodyPr/>
        <a:lstStyle/>
        <a:p>
          <a:r>
            <a:rPr lang="pt-BR" dirty="0"/>
            <a:t>12</a:t>
          </a:r>
        </a:p>
      </dgm:t>
    </dgm:pt>
    <dgm:pt modelId="{8C6D0B44-814E-FE47-B178-2DA11ACA4A10}" type="parTrans" cxnId="{114D19EB-9AAB-8649-BA1F-231CABBBBDA5}">
      <dgm:prSet/>
      <dgm:spPr/>
      <dgm:t>
        <a:bodyPr/>
        <a:lstStyle/>
        <a:p>
          <a:endParaRPr lang="pt-BR"/>
        </a:p>
      </dgm:t>
    </dgm:pt>
    <dgm:pt modelId="{0A06053A-8000-6C48-8E23-A86C294FD840}" type="sibTrans" cxnId="{114D19EB-9AAB-8649-BA1F-231CABBBBDA5}">
      <dgm:prSet/>
      <dgm:spPr/>
      <dgm:t>
        <a:bodyPr/>
        <a:lstStyle/>
        <a:p>
          <a:endParaRPr lang="pt-BR"/>
        </a:p>
      </dgm:t>
    </dgm:pt>
    <dgm:pt modelId="{944293A7-B800-774A-A741-8D163540EF77}">
      <dgm:prSet phldrT="[Texto]"/>
      <dgm:spPr/>
      <dgm:t>
        <a:bodyPr/>
        <a:lstStyle/>
        <a:p>
          <a:r>
            <a:rPr lang="pt-BR" dirty="0"/>
            <a:t>19 a 29 anos</a:t>
          </a:r>
        </a:p>
      </dgm:t>
    </dgm:pt>
    <dgm:pt modelId="{B3D9C51C-479D-A040-BCD9-D164FA2775AB}" type="parTrans" cxnId="{E3D789D3-657C-0A46-9F83-FD3042249B50}">
      <dgm:prSet/>
      <dgm:spPr/>
      <dgm:t>
        <a:bodyPr/>
        <a:lstStyle/>
        <a:p>
          <a:endParaRPr lang="pt-BR"/>
        </a:p>
      </dgm:t>
    </dgm:pt>
    <dgm:pt modelId="{D8CDE7B1-BBF0-5E4A-B97A-F74A4BDEFF66}" type="sibTrans" cxnId="{E3D789D3-657C-0A46-9F83-FD3042249B50}">
      <dgm:prSet/>
      <dgm:spPr/>
      <dgm:t>
        <a:bodyPr/>
        <a:lstStyle/>
        <a:p>
          <a:endParaRPr lang="pt-BR"/>
        </a:p>
      </dgm:t>
    </dgm:pt>
    <dgm:pt modelId="{FE152944-236F-6B4E-ABCE-6C5333FCB5A2}">
      <dgm:prSet phldrT="[Texto]"/>
      <dgm:spPr/>
      <dgm:t>
        <a:bodyPr/>
        <a:lstStyle/>
        <a:p>
          <a:r>
            <a:rPr lang="pt-BR" dirty="0"/>
            <a:t>6 cidades </a:t>
          </a:r>
        </a:p>
      </dgm:t>
    </dgm:pt>
    <dgm:pt modelId="{400FE6AD-7DEE-C944-8E71-4F67B098B2F2}" type="parTrans" cxnId="{DC9494F8-0B96-E44B-A43A-F62EAD742960}">
      <dgm:prSet/>
      <dgm:spPr/>
      <dgm:t>
        <a:bodyPr/>
        <a:lstStyle/>
        <a:p>
          <a:endParaRPr lang="pt-BR"/>
        </a:p>
      </dgm:t>
    </dgm:pt>
    <dgm:pt modelId="{47E464A2-6379-9C42-B202-06D08E31E4EE}" type="sibTrans" cxnId="{DC9494F8-0B96-E44B-A43A-F62EAD742960}">
      <dgm:prSet/>
      <dgm:spPr/>
      <dgm:t>
        <a:bodyPr/>
        <a:lstStyle/>
        <a:p>
          <a:endParaRPr lang="pt-BR"/>
        </a:p>
      </dgm:t>
    </dgm:pt>
    <dgm:pt modelId="{770D84D1-1AD0-9547-B84E-7B7D09BEC3F6}">
      <dgm:prSet/>
      <dgm:spPr/>
      <dgm:t>
        <a:bodyPr/>
        <a:lstStyle/>
        <a:p>
          <a:endParaRPr lang="pt-BR"/>
        </a:p>
      </dgm:t>
    </dgm:pt>
    <dgm:pt modelId="{A0456742-12F4-4B44-B73B-1A18AA7D9BBF}" type="parTrans" cxnId="{FB9CC563-5011-5F45-AFA1-D01B72DEC72D}">
      <dgm:prSet/>
      <dgm:spPr/>
      <dgm:t>
        <a:bodyPr/>
        <a:lstStyle/>
        <a:p>
          <a:endParaRPr lang="pt-BR"/>
        </a:p>
      </dgm:t>
    </dgm:pt>
    <dgm:pt modelId="{533A4B2C-81E7-8341-ABC1-B150DAE28EE7}" type="sibTrans" cxnId="{FB9CC563-5011-5F45-AFA1-D01B72DEC72D}">
      <dgm:prSet/>
      <dgm:spPr/>
      <dgm:t>
        <a:bodyPr/>
        <a:lstStyle/>
        <a:p>
          <a:endParaRPr lang="pt-BR"/>
        </a:p>
      </dgm:t>
    </dgm:pt>
    <dgm:pt modelId="{48B4CE03-E1C4-DB4F-B04E-0D7EE9AF7E51}">
      <dgm:prSet/>
      <dgm:spPr/>
      <dgm:t>
        <a:bodyPr/>
        <a:lstStyle/>
        <a:p>
          <a:r>
            <a:rPr lang="pt-BR" dirty="0"/>
            <a:t>10 alunos</a:t>
          </a:r>
        </a:p>
      </dgm:t>
    </dgm:pt>
    <dgm:pt modelId="{3B389228-DE9D-5644-B106-0B6C538D406F}" type="parTrans" cxnId="{5191A1A5-1021-EF47-AE1B-7EDC57620A6F}">
      <dgm:prSet/>
      <dgm:spPr/>
      <dgm:t>
        <a:bodyPr/>
        <a:lstStyle/>
        <a:p>
          <a:endParaRPr lang="pt-BR"/>
        </a:p>
      </dgm:t>
    </dgm:pt>
    <dgm:pt modelId="{09600BCB-12E9-ED4C-8B59-205FD5A98FAD}" type="sibTrans" cxnId="{5191A1A5-1021-EF47-AE1B-7EDC57620A6F}">
      <dgm:prSet/>
      <dgm:spPr/>
      <dgm:t>
        <a:bodyPr/>
        <a:lstStyle/>
        <a:p>
          <a:endParaRPr lang="pt-BR"/>
        </a:p>
      </dgm:t>
    </dgm:pt>
    <dgm:pt modelId="{D8A9780E-1C20-2F46-AECE-E77182CF94C6}" type="pres">
      <dgm:prSet presAssocID="{2FF4E035-AEC0-5144-939B-B1E14E253249}" presName="Name0" presStyleCnt="0">
        <dgm:presLayoutVars>
          <dgm:dir/>
          <dgm:resizeHandles val="exact"/>
        </dgm:presLayoutVars>
      </dgm:prSet>
      <dgm:spPr/>
    </dgm:pt>
    <dgm:pt modelId="{7D0CF327-3F3F-B24E-BBBE-13104EDAF4CA}" type="pres">
      <dgm:prSet presAssocID="{1AAADFB8-A243-A341-A4A3-780BFD9C0EEE}" presName="composite" presStyleCnt="0"/>
      <dgm:spPr/>
    </dgm:pt>
    <dgm:pt modelId="{8D56FF65-B53D-EB41-AA85-4DA21F5F2607}" type="pres">
      <dgm:prSet presAssocID="{1AAADFB8-A243-A341-A4A3-780BFD9C0EEE}" presName="rect1" presStyleLbl="trAlignAcc1" presStyleIdx="0" presStyleCnt="4" custScaleX="32439" custScaleY="96948" custLinFactNeighborX="-21781" custLinFactNeighborY="-1700">
        <dgm:presLayoutVars>
          <dgm:bulletEnabled val="1"/>
        </dgm:presLayoutVars>
      </dgm:prSet>
      <dgm:spPr/>
    </dgm:pt>
    <dgm:pt modelId="{7A3B7EA5-8F3F-5B44-B724-E56AA320327E}" type="pres">
      <dgm:prSet presAssocID="{1AAADFB8-A243-A341-A4A3-780BFD9C0EEE}" presName="rect2" presStyleLbl="fgImgPlace1" presStyleIdx="0" presStyleCnt="4" custScaleX="134616" custScaleY="96770" custLinFactNeighborX="7286" custLinFactNeighborY="890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492CE73C-590F-774C-818E-A187B519EB81}" type="pres">
      <dgm:prSet presAssocID="{0A06053A-8000-6C48-8E23-A86C294FD840}" presName="sibTrans" presStyleCnt="0"/>
      <dgm:spPr/>
    </dgm:pt>
    <dgm:pt modelId="{6711DD96-AB05-0D48-A752-1BEF0B439C08}" type="pres">
      <dgm:prSet presAssocID="{944293A7-B800-774A-A741-8D163540EF77}" presName="composite" presStyleCnt="0"/>
      <dgm:spPr/>
    </dgm:pt>
    <dgm:pt modelId="{A0A02E92-5B90-A048-B387-DD853C1FEAF2}" type="pres">
      <dgm:prSet presAssocID="{944293A7-B800-774A-A741-8D163540EF77}" presName="rect1" presStyleLbl="trAlignAcc1" presStyleIdx="1" presStyleCnt="4" custLinFactNeighborX="8378" custLinFactNeighborY="-3459">
        <dgm:presLayoutVars>
          <dgm:bulletEnabled val="1"/>
        </dgm:presLayoutVars>
      </dgm:prSet>
      <dgm:spPr/>
    </dgm:pt>
    <dgm:pt modelId="{D0E296F3-1C27-5445-B0E9-4AA7D513024C}" type="pres">
      <dgm:prSet presAssocID="{944293A7-B800-774A-A741-8D163540EF77}" presName="rect2" presStyleLbl="fgImgPlace1" presStyleIdx="1" presStyleCnt="4" custScaleX="13317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  <dgm:pt modelId="{3D4075FD-B303-0D44-911C-0429C018446B}" type="pres">
      <dgm:prSet presAssocID="{D8CDE7B1-BBF0-5E4A-B97A-F74A4BDEFF66}" presName="sibTrans" presStyleCnt="0"/>
      <dgm:spPr/>
    </dgm:pt>
    <dgm:pt modelId="{A5C9FA6F-3686-134D-8B5E-2464B0BD5666}" type="pres">
      <dgm:prSet presAssocID="{FE152944-236F-6B4E-ABCE-6C5333FCB5A2}" presName="composite" presStyleCnt="0"/>
      <dgm:spPr/>
    </dgm:pt>
    <dgm:pt modelId="{9075680A-97FB-8C4C-8E65-FA77A066B93C}" type="pres">
      <dgm:prSet presAssocID="{FE152944-236F-6B4E-ABCE-6C5333FCB5A2}" presName="rect1" presStyleLbl="trAlignAcc1" presStyleIdx="2" presStyleCnt="4" custLinFactNeighborX="2973">
        <dgm:presLayoutVars>
          <dgm:bulletEnabled val="1"/>
        </dgm:presLayoutVars>
      </dgm:prSet>
      <dgm:spPr/>
    </dgm:pt>
    <dgm:pt modelId="{24B06AE1-74C1-0248-AA6A-26BC64D590A8}" type="pres">
      <dgm:prSet presAssocID="{FE152944-236F-6B4E-ABCE-6C5333FCB5A2}" presName="rect2" presStyleLbl="fgImgPlace1" presStyleIdx="2" presStyleCnt="4" custScaleX="119890" custLinFactNeighborX="-1235" custLinFactNeighborY="988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F2C0517-7BB3-9548-A631-85E602CC8F93}" type="pres">
      <dgm:prSet presAssocID="{47E464A2-6379-9C42-B202-06D08E31E4EE}" presName="sibTrans" presStyleCnt="0"/>
      <dgm:spPr/>
    </dgm:pt>
    <dgm:pt modelId="{354EE440-6C39-CA40-B04C-05888F31E656}" type="pres">
      <dgm:prSet presAssocID="{48B4CE03-E1C4-DB4F-B04E-0D7EE9AF7E51}" presName="composite" presStyleCnt="0"/>
      <dgm:spPr/>
    </dgm:pt>
    <dgm:pt modelId="{711057F1-7F89-9948-9985-F908F38BF073}" type="pres">
      <dgm:prSet presAssocID="{48B4CE03-E1C4-DB4F-B04E-0D7EE9AF7E51}" presName="rect1" presStyleLbl="trAlignAcc1" presStyleIdx="3" presStyleCnt="4">
        <dgm:presLayoutVars>
          <dgm:bulletEnabled val="1"/>
        </dgm:presLayoutVars>
      </dgm:prSet>
      <dgm:spPr/>
    </dgm:pt>
    <dgm:pt modelId="{9D90244B-CFED-7B49-844C-6F104993A9EA}" type="pres">
      <dgm:prSet presAssocID="{48B4CE03-E1C4-DB4F-B04E-0D7EE9AF7E51}" presName="rect2" presStyleLbl="fgImgPlace1" presStyleIdx="3" presStyleCnt="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7000" r="-177000"/>
          </a:stretch>
        </a:blipFill>
      </dgm:spPr>
    </dgm:pt>
  </dgm:ptLst>
  <dgm:cxnLst>
    <dgm:cxn modelId="{D1AB7202-EA20-C748-A480-17D7AA14B3E1}" type="presOf" srcId="{944293A7-B800-774A-A741-8D163540EF77}" destId="{A0A02E92-5B90-A048-B387-DD853C1FEAF2}" srcOrd="0" destOrd="0" presId="urn:microsoft.com/office/officeart/2008/layout/PictureStrips"/>
    <dgm:cxn modelId="{B642DF46-71BB-FF40-8154-C067E8B72C20}" type="presOf" srcId="{770D84D1-1AD0-9547-B84E-7B7D09BEC3F6}" destId="{8D56FF65-B53D-EB41-AA85-4DA21F5F2607}" srcOrd="0" destOrd="1" presId="urn:microsoft.com/office/officeart/2008/layout/PictureStrips"/>
    <dgm:cxn modelId="{D1D6F447-464E-C34D-8C01-48114EE84D64}" type="presOf" srcId="{FE152944-236F-6B4E-ABCE-6C5333FCB5A2}" destId="{9075680A-97FB-8C4C-8E65-FA77A066B93C}" srcOrd="0" destOrd="0" presId="urn:microsoft.com/office/officeart/2008/layout/PictureStrips"/>
    <dgm:cxn modelId="{FB9CC563-5011-5F45-AFA1-D01B72DEC72D}" srcId="{1AAADFB8-A243-A341-A4A3-780BFD9C0EEE}" destId="{770D84D1-1AD0-9547-B84E-7B7D09BEC3F6}" srcOrd="0" destOrd="0" parTransId="{A0456742-12F4-4B44-B73B-1A18AA7D9BBF}" sibTransId="{533A4B2C-81E7-8341-ABC1-B150DAE28EE7}"/>
    <dgm:cxn modelId="{A1BCD985-356E-BB46-88B8-B957668EA11A}" type="presOf" srcId="{48B4CE03-E1C4-DB4F-B04E-0D7EE9AF7E51}" destId="{711057F1-7F89-9948-9985-F908F38BF073}" srcOrd="0" destOrd="0" presId="urn:microsoft.com/office/officeart/2008/layout/PictureStrips"/>
    <dgm:cxn modelId="{632D00A4-6A12-5C46-AD3F-D41C09ADB444}" type="presOf" srcId="{2FF4E035-AEC0-5144-939B-B1E14E253249}" destId="{D8A9780E-1C20-2F46-AECE-E77182CF94C6}" srcOrd="0" destOrd="0" presId="urn:microsoft.com/office/officeart/2008/layout/PictureStrips"/>
    <dgm:cxn modelId="{5191A1A5-1021-EF47-AE1B-7EDC57620A6F}" srcId="{2FF4E035-AEC0-5144-939B-B1E14E253249}" destId="{48B4CE03-E1C4-DB4F-B04E-0D7EE9AF7E51}" srcOrd="3" destOrd="0" parTransId="{3B389228-DE9D-5644-B106-0B6C538D406F}" sibTransId="{09600BCB-12E9-ED4C-8B59-205FD5A98FAD}"/>
    <dgm:cxn modelId="{E3D789D3-657C-0A46-9F83-FD3042249B50}" srcId="{2FF4E035-AEC0-5144-939B-B1E14E253249}" destId="{944293A7-B800-774A-A741-8D163540EF77}" srcOrd="1" destOrd="0" parTransId="{B3D9C51C-479D-A040-BCD9-D164FA2775AB}" sibTransId="{D8CDE7B1-BBF0-5E4A-B97A-F74A4BDEFF66}"/>
    <dgm:cxn modelId="{5E0F8BDF-D951-9242-8347-22590F402876}" type="presOf" srcId="{1AAADFB8-A243-A341-A4A3-780BFD9C0EEE}" destId="{8D56FF65-B53D-EB41-AA85-4DA21F5F2607}" srcOrd="0" destOrd="0" presId="urn:microsoft.com/office/officeart/2008/layout/PictureStrips"/>
    <dgm:cxn modelId="{114D19EB-9AAB-8649-BA1F-231CABBBBDA5}" srcId="{2FF4E035-AEC0-5144-939B-B1E14E253249}" destId="{1AAADFB8-A243-A341-A4A3-780BFD9C0EEE}" srcOrd="0" destOrd="0" parTransId="{8C6D0B44-814E-FE47-B178-2DA11ACA4A10}" sibTransId="{0A06053A-8000-6C48-8E23-A86C294FD840}"/>
    <dgm:cxn modelId="{DC9494F8-0B96-E44B-A43A-F62EAD742960}" srcId="{2FF4E035-AEC0-5144-939B-B1E14E253249}" destId="{FE152944-236F-6B4E-ABCE-6C5333FCB5A2}" srcOrd="2" destOrd="0" parTransId="{400FE6AD-7DEE-C944-8E71-4F67B098B2F2}" sibTransId="{47E464A2-6379-9C42-B202-06D08E31E4EE}"/>
    <dgm:cxn modelId="{BE5F8185-5C9E-6246-8277-3972990165CC}" type="presParOf" srcId="{D8A9780E-1C20-2F46-AECE-E77182CF94C6}" destId="{7D0CF327-3F3F-B24E-BBBE-13104EDAF4CA}" srcOrd="0" destOrd="0" presId="urn:microsoft.com/office/officeart/2008/layout/PictureStrips"/>
    <dgm:cxn modelId="{CC7A24B2-83F6-EA43-B0DE-224C8A7AEF17}" type="presParOf" srcId="{7D0CF327-3F3F-B24E-BBBE-13104EDAF4CA}" destId="{8D56FF65-B53D-EB41-AA85-4DA21F5F2607}" srcOrd="0" destOrd="0" presId="urn:microsoft.com/office/officeart/2008/layout/PictureStrips"/>
    <dgm:cxn modelId="{4BEEB96D-E36E-DE46-B5F3-924E817FF5B9}" type="presParOf" srcId="{7D0CF327-3F3F-B24E-BBBE-13104EDAF4CA}" destId="{7A3B7EA5-8F3F-5B44-B724-E56AA320327E}" srcOrd="1" destOrd="0" presId="urn:microsoft.com/office/officeart/2008/layout/PictureStrips"/>
    <dgm:cxn modelId="{63B40645-779D-8B49-876A-EEF85893931A}" type="presParOf" srcId="{D8A9780E-1C20-2F46-AECE-E77182CF94C6}" destId="{492CE73C-590F-774C-818E-A187B519EB81}" srcOrd="1" destOrd="0" presId="urn:microsoft.com/office/officeart/2008/layout/PictureStrips"/>
    <dgm:cxn modelId="{60CEF89C-6CBA-AC46-8B97-267A94A82A9E}" type="presParOf" srcId="{D8A9780E-1C20-2F46-AECE-E77182CF94C6}" destId="{6711DD96-AB05-0D48-A752-1BEF0B439C08}" srcOrd="2" destOrd="0" presId="urn:microsoft.com/office/officeart/2008/layout/PictureStrips"/>
    <dgm:cxn modelId="{13BE7673-95C8-7D4E-82C8-5CF34BD38723}" type="presParOf" srcId="{6711DD96-AB05-0D48-A752-1BEF0B439C08}" destId="{A0A02E92-5B90-A048-B387-DD853C1FEAF2}" srcOrd="0" destOrd="0" presId="urn:microsoft.com/office/officeart/2008/layout/PictureStrips"/>
    <dgm:cxn modelId="{DDC11E78-4F4B-2F47-BBFD-46611CC25997}" type="presParOf" srcId="{6711DD96-AB05-0D48-A752-1BEF0B439C08}" destId="{D0E296F3-1C27-5445-B0E9-4AA7D513024C}" srcOrd="1" destOrd="0" presId="urn:microsoft.com/office/officeart/2008/layout/PictureStrips"/>
    <dgm:cxn modelId="{5677672D-E0B4-4C43-A48D-F28DF7704D8B}" type="presParOf" srcId="{D8A9780E-1C20-2F46-AECE-E77182CF94C6}" destId="{3D4075FD-B303-0D44-911C-0429C018446B}" srcOrd="3" destOrd="0" presId="urn:microsoft.com/office/officeart/2008/layout/PictureStrips"/>
    <dgm:cxn modelId="{56CEA8CD-D8DE-844C-8E6B-587A07F90B9E}" type="presParOf" srcId="{D8A9780E-1C20-2F46-AECE-E77182CF94C6}" destId="{A5C9FA6F-3686-134D-8B5E-2464B0BD5666}" srcOrd="4" destOrd="0" presId="urn:microsoft.com/office/officeart/2008/layout/PictureStrips"/>
    <dgm:cxn modelId="{BD0E591B-3FC8-914B-90BD-F488180030DD}" type="presParOf" srcId="{A5C9FA6F-3686-134D-8B5E-2464B0BD5666}" destId="{9075680A-97FB-8C4C-8E65-FA77A066B93C}" srcOrd="0" destOrd="0" presId="urn:microsoft.com/office/officeart/2008/layout/PictureStrips"/>
    <dgm:cxn modelId="{BD1584A2-9B3D-CA41-B31F-2E0555901439}" type="presParOf" srcId="{A5C9FA6F-3686-134D-8B5E-2464B0BD5666}" destId="{24B06AE1-74C1-0248-AA6A-26BC64D590A8}" srcOrd="1" destOrd="0" presId="urn:microsoft.com/office/officeart/2008/layout/PictureStrips"/>
    <dgm:cxn modelId="{5405212C-3C6B-2C4D-954A-79B2176BB103}" type="presParOf" srcId="{D8A9780E-1C20-2F46-AECE-E77182CF94C6}" destId="{9F2C0517-7BB3-9548-A631-85E602CC8F93}" srcOrd="5" destOrd="0" presId="urn:microsoft.com/office/officeart/2008/layout/PictureStrips"/>
    <dgm:cxn modelId="{009284F9-3138-8B4B-880B-CB7D947CE1D5}" type="presParOf" srcId="{D8A9780E-1C20-2F46-AECE-E77182CF94C6}" destId="{354EE440-6C39-CA40-B04C-05888F31E656}" srcOrd="6" destOrd="0" presId="urn:microsoft.com/office/officeart/2008/layout/PictureStrips"/>
    <dgm:cxn modelId="{6F89646C-2A4A-B342-931B-29348DABC9DB}" type="presParOf" srcId="{354EE440-6C39-CA40-B04C-05888F31E656}" destId="{711057F1-7F89-9948-9985-F908F38BF073}" srcOrd="0" destOrd="0" presId="urn:microsoft.com/office/officeart/2008/layout/PictureStrips"/>
    <dgm:cxn modelId="{54F72AB9-DB1E-7342-9BF3-1908E19BDB3C}" type="presParOf" srcId="{354EE440-6C39-CA40-B04C-05888F31E656}" destId="{9D90244B-CFED-7B49-844C-6F104993A9E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7A7A4-7604-CC41-A04B-CFC6610CE62A}">
      <dsp:nvSpPr>
        <dsp:cNvPr id="0" name=""/>
        <dsp:cNvSpPr/>
      </dsp:nvSpPr>
      <dsp:spPr>
        <a:xfrm>
          <a:off x="226" y="1167933"/>
          <a:ext cx="1666007" cy="90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Planejar</a:t>
          </a:r>
        </a:p>
      </dsp:txBody>
      <dsp:txXfrm>
        <a:off x="226" y="1167933"/>
        <a:ext cx="1666007" cy="604800"/>
      </dsp:txXfrm>
    </dsp:sp>
    <dsp:sp modelId="{D7D3612B-B6E2-ED41-AD5E-A4CB40C803E1}">
      <dsp:nvSpPr>
        <dsp:cNvPr id="0" name=""/>
        <dsp:cNvSpPr/>
      </dsp:nvSpPr>
      <dsp:spPr>
        <a:xfrm>
          <a:off x="192607" y="1884219"/>
          <a:ext cx="1936083" cy="3615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/>
            <a:t>Saúde do Idoso;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/>
            <a:t>Centro Cirúrgico;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/>
            <a:t>NEAD;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/>
            <a:t> H5p</a:t>
          </a:r>
        </a:p>
      </dsp:txBody>
      <dsp:txXfrm>
        <a:off x="249313" y="1940925"/>
        <a:ext cx="1822671" cy="3501713"/>
      </dsp:txXfrm>
    </dsp:sp>
    <dsp:sp modelId="{970F4ED0-416E-3241-845E-8034C6F48AC5}">
      <dsp:nvSpPr>
        <dsp:cNvPr id="0" name=""/>
        <dsp:cNvSpPr/>
      </dsp:nvSpPr>
      <dsp:spPr>
        <a:xfrm rot="21399441">
          <a:off x="1881864" y="1323676"/>
          <a:ext cx="610084" cy="414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1881970" y="1410261"/>
        <a:ext cx="485648" cy="248873"/>
      </dsp:txXfrm>
    </dsp:sp>
    <dsp:sp modelId="{8C0EF440-C221-2C46-8BD1-625FA67C062D}">
      <dsp:nvSpPr>
        <dsp:cNvPr id="0" name=""/>
        <dsp:cNvSpPr/>
      </dsp:nvSpPr>
      <dsp:spPr>
        <a:xfrm>
          <a:off x="2811514" y="1470334"/>
          <a:ext cx="2034094" cy="90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Implementar</a:t>
          </a:r>
        </a:p>
      </dsp:txBody>
      <dsp:txXfrm>
        <a:off x="2811514" y="1470334"/>
        <a:ext cx="2034094" cy="604800"/>
      </dsp:txXfrm>
    </dsp:sp>
    <dsp:sp modelId="{1D342BC4-28A9-CB45-B131-C9A4248D899A}">
      <dsp:nvSpPr>
        <dsp:cNvPr id="0" name=""/>
        <dsp:cNvSpPr/>
      </dsp:nvSpPr>
      <dsp:spPr>
        <a:xfrm>
          <a:off x="3336788" y="2075133"/>
          <a:ext cx="1666007" cy="2305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oficina aos alunos no AVA da IES</a:t>
          </a:r>
        </a:p>
      </dsp:txBody>
      <dsp:txXfrm>
        <a:off x="3385584" y="2123929"/>
        <a:ext cx="1568415" cy="2208208"/>
      </dsp:txXfrm>
    </dsp:sp>
    <dsp:sp modelId="{DF3AC1A2-CDE6-5044-90CE-5DE754470E9F}">
      <dsp:nvSpPr>
        <dsp:cNvPr id="0" name=""/>
        <dsp:cNvSpPr/>
      </dsp:nvSpPr>
      <dsp:spPr>
        <a:xfrm>
          <a:off x="5052158" y="1565340"/>
          <a:ext cx="437885" cy="414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5052158" y="1648297"/>
        <a:ext cx="313449" cy="248873"/>
      </dsp:txXfrm>
    </dsp:sp>
    <dsp:sp modelId="{2B89B6F0-B701-BE47-A795-2ACE2E26CC47}">
      <dsp:nvSpPr>
        <dsp:cNvPr id="0" name=""/>
        <dsp:cNvSpPr/>
      </dsp:nvSpPr>
      <dsp:spPr>
        <a:xfrm>
          <a:off x="5671808" y="1470334"/>
          <a:ext cx="1666007" cy="90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Descrever</a:t>
          </a:r>
        </a:p>
      </dsp:txBody>
      <dsp:txXfrm>
        <a:off x="5671808" y="1470334"/>
        <a:ext cx="1666007" cy="604800"/>
      </dsp:txXfrm>
    </dsp:sp>
    <dsp:sp modelId="{37505CDA-9B17-6749-B166-F8AFDAD2499B}">
      <dsp:nvSpPr>
        <dsp:cNvPr id="0" name=""/>
        <dsp:cNvSpPr/>
      </dsp:nvSpPr>
      <dsp:spPr>
        <a:xfrm>
          <a:off x="5871594" y="2075133"/>
          <a:ext cx="1948895" cy="2305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realização das oficinas</a:t>
          </a:r>
        </a:p>
      </dsp:txBody>
      <dsp:txXfrm>
        <a:off x="5928675" y="2132214"/>
        <a:ext cx="1834733" cy="2191638"/>
      </dsp:txXfrm>
    </dsp:sp>
    <dsp:sp modelId="{EBE3E5B8-AC1A-E547-B117-7681D163A0B0}">
      <dsp:nvSpPr>
        <dsp:cNvPr id="0" name=""/>
        <dsp:cNvSpPr/>
      </dsp:nvSpPr>
      <dsp:spPr>
        <a:xfrm>
          <a:off x="7676852" y="1565340"/>
          <a:ext cx="718758" cy="414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7676852" y="1648297"/>
        <a:ext cx="594322" cy="248873"/>
      </dsp:txXfrm>
    </dsp:sp>
    <dsp:sp modelId="{07870D14-36AC-7040-8071-057208552BE1}">
      <dsp:nvSpPr>
        <dsp:cNvPr id="0" name=""/>
        <dsp:cNvSpPr/>
      </dsp:nvSpPr>
      <dsp:spPr>
        <a:xfrm>
          <a:off x="8693963" y="1470334"/>
          <a:ext cx="1666007" cy="90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Avaliar</a:t>
          </a:r>
        </a:p>
      </dsp:txBody>
      <dsp:txXfrm>
        <a:off x="8693963" y="1470334"/>
        <a:ext cx="1666007" cy="604800"/>
      </dsp:txXfrm>
    </dsp:sp>
    <dsp:sp modelId="{850C3A68-C746-D44C-B4BF-3E4E454B6D48}">
      <dsp:nvSpPr>
        <dsp:cNvPr id="0" name=""/>
        <dsp:cNvSpPr/>
      </dsp:nvSpPr>
      <dsp:spPr>
        <a:xfrm>
          <a:off x="8489501" y="2075133"/>
          <a:ext cx="2757391" cy="2305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questionário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100" kern="1200" dirty="0"/>
        </a:p>
      </dsp:txBody>
      <dsp:txXfrm>
        <a:off x="8557036" y="2142668"/>
        <a:ext cx="2622321" cy="2170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4C668-364F-0F4E-BF8B-6F9A0A103B2D}">
      <dsp:nvSpPr>
        <dsp:cNvPr id="0" name=""/>
        <dsp:cNvSpPr/>
      </dsp:nvSpPr>
      <dsp:spPr>
        <a:xfrm rot="16200000">
          <a:off x="-505650" y="506933"/>
          <a:ext cx="4351338" cy="333747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9411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 dirty="0"/>
            <a:t>sujeito;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000" kern="1200" dirty="0"/>
        </a:p>
      </dsp:txBody>
      <dsp:txXfrm rot="5400000">
        <a:off x="1284" y="870267"/>
        <a:ext cx="3337470" cy="2610802"/>
      </dsp:txXfrm>
    </dsp:sp>
    <dsp:sp modelId="{52C11318-D0AA-CA4E-8FD1-5821C0F54FE7}">
      <dsp:nvSpPr>
        <dsp:cNvPr id="0" name=""/>
        <dsp:cNvSpPr/>
      </dsp:nvSpPr>
      <dsp:spPr>
        <a:xfrm rot="16200000">
          <a:off x="3082131" y="506933"/>
          <a:ext cx="4351338" cy="333747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9411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 dirty="0"/>
            <a:t>Oficinas virtuais</a:t>
          </a:r>
        </a:p>
      </dsp:txBody>
      <dsp:txXfrm rot="5400000">
        <a:off x="3589065" y="870267"/>
        <a:ext cx="3337470" cy="2610802"/>
      </dsp:txXfrm>
    </dsp:sp>
    <dsp:sp modelId="{1566862E-CF8A-C84D-A359-746CC5143CA6}">
      <dsp:nvSpPr>
        <dsp:cNvPr id="0" name=""/>
        <dsp:cNvSpPr/>
      </dsp:nvSpPr>
      <dsp:spPr>
        <a:xfrm rot="16200000">
          <a:off x="6669912" y="506933"/>
          <a:ext cx="4351338" cy="333747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9411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 dirty="0"/>
            <a:t>aprendizagem</a:t>
          </a:r>
        </a:p>
      </dsp:txBody>
      <dsp:txXfrm rot="5400000">
        <a:off x="7176846" y="870267"/>
        <a:ext cx="3337470" cy="2610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87CCD-061F-F24D-B4BC-064BCD5AC6C7}">
      <dsp:nvSpPr>
        <dsp:cNvPr id="0" name=""/>
        <dsp:cNvSpPr/>
      </dsp:nvSpPr>
      <dsp:spPr>
        <a:xfrm>
          <a:off x="0" y="432000"/>
          <a:ext cx="429768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ECF2B-9B15-D845-A0AA-883B59CBC760}">
      <dsp:nvSpPr>
        <dsp:cNvPr id="0" name=""/>
        <dsp:cNvSpPr/>
      </dsp:nvSpPr>
      <dsp:spPr>
        <a:xfrm>
          <a:off x="214884" y="32040"/>
          <a:ext cx="300837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09" tIns="0" rIns="1137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PDI</a:t>
          </a:r>
        </a:p>
      </dsp:txBody>
      <dsp:txXfrm>
        <a:off x="249469" y="66625"/>
        <a:ext cx="2939206" cy="639310"/>
      </dsp:txXfrm>
    </dsp:sp>
    <dsp:sp modelId="{DE856133-2B09-074E-865F-D28E1E3E477E}">
      <dsp:nvSpPr>
        <dsp:cNvPr id="0" name=""/>
        <dsp:cNvSpPr/>
      </dsp:nvSpPr>
      <dsp:spPr>
        <a:xfrm>
          <a:off x="0" y="1297800"/>
          <a:ext cx="429768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CB317-735E-3C4F-899C-0EDCC4BBD2AA}">
      <dsp:nvSpPr>
        <dsp:cNvPr id="0" name=""/>
        <dsp:cNvSpPr/>
      </dsp:nvSpPr>
      <dsp:spPr>
        <a:xfrm>
          <a:off x="214884" y="1120680"/>
          <a:ext cx="300837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09" tIns="0" rIns="1137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PIFORD</a:t>
          </a:r>
        </a:p>
      </dsp:txBody>
      <dsp:txXfrm>
        <a:off x="249469" y="1155265"/>
        <a:ext cx="2939206" cy="639310"/>
      </dsp:txXfrm>
    </dsp:sp>
    <dsp:sp modelId="{95B7E22B-BD00-8445-858F-06A25549B9F9}">
      <dsp:nvSpPr>
        <dsp:cNvPr id="0" name=""/>
        <dsp:cNvSpPr/>
      </dsp:nvSpPr>
      <dsp:spPr>
        <a:xfrm>
          <a:off x="0" y="2595600"/>
          <a:ext cx="429768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DD685-5A4F-B945-951B-010EF79AB18C}">
      <dsp:nvSpPr>
        <dsp:cNvPr id="0" name=""/>
        <dsp:cNvSpPr/>
      </dsp:nvSpPr>
      <dsp:spPr>
        <a:xfrm>
          <a:off x="214884" y="2209320"/>
          <a:ext cx="300837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09" tIns="0" rIns="1137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PPC</a:t>
          </a:r>
        </a:p>
      </dsp:txBody>
      <dsp:txXfrm>
        <a:off x="249469" y="2243905"/>
        <a:ext cx="2939206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6FF65-B53D-EB41-AA85-4DA21F5F2607}">
      <dsp:nvSpPr>
        <dsp:cNvPr id="0" name=""/>
        <dsp:cNvSpPr/>
      </dsp:nvSpPr>
      <dsp:spPr>
        <a:xfrm>
          <a:off x="1675558" y="554594"/>
          <a:ext cx="1587786" cy="14829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041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12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600" kern="1200"/>
        </a:p>
      </dsp:txBody>
      <dsp:txXfrm>
        <a:off x="1675558" y="554594"/>
        <a:ext cx="1587786" cy="1482905"/>
      </dsp:txXfrm>
    </dsp:sp>
    <dsp:sp modelId="{7A3B7EA5-8F3F-5B44-B724-E56AA320327E}">
      <dsp:nvSpPr>
        <dsp:cNvPr id="0" name=""/>
        <dsp:cNvSpPr/>
      </dsp:nvSpPr>
      <dsp:spPr>
        <a:xfrm>
          <a:off x="776969" y="505273"/>
          <a:ext cx="1441349" cy="15541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02E92-5B90-A048-B387-DD853C1FEAF2}">
      <dsp:nvSpPr>
        <dsp:cNvPr id="0" name=""/>
        <dsp:cNvSpPr/>
      </dsp:nvSpPr>
      <dsp:spPr>
        <a:xfrm>
          <a:off x="5332035" y="505645"/>
          <a:ext cx="4894683" cy="15295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041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19 a 29 anos</a:t>
          </a:r>
        </a:p>
      </dsp:txBody>
      <dsp:txXfrm>
        <a:off x="5332035" y="505645"/>
        <a:ext cx="4894683" cy="1529588"/>
      </dsp:txXfrm>
    </dsp:sp>
    <dsp:sp modelId="{D0E296F3-1C27-5445-B0E9-4AA7D513024C}">
      <dsp:nvSpPr>
        <dsp:cNvPr id="0" name=""/>
        <dsp:cNvSpPr/>
      </dsp:nvSpPr>
      <dsp:spPr>
        <a:xfrm>
          <a:off x="4540436" y="337613"/>
          <a:ext cx="1425867" cy="1606067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5680A-97FB-8C4C-8E65-FA77A066B93C}">
      <dsp:nvSpPr>
        <dsp:cNvPr id="0" name=""/>
        <dsp:cNvSpPr/>
      </dsp:nvSpPr>
      <dsp:spPr>
        <a:xfrm>
          <a:off x="456386" y="2484136"/>
          <a:ext cx="4894683" cy="15295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041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6 cidades </a:t>
          </a:r>
        </a:p>
      </dsp:txBody>
      <dsp:txXfrm>
        <a:off x="456386" y="2484136"/>
        <a:ext cx="4894683" cy="1529588"/>
      </dsp:txXfrm>
    </dsp:sp>
    <dsp:sp modelId="{24B06AE1-74C1-0248-AA6A-26BC64D590A8}">
      <dsp:nvSpPr>
        <dsp:cNvPr id="0" name=""/>
        <dsp:cNvSpPr/>
      </dsp:nvSpPr>
      <dsp:spPr>
        <a:xfrm>
          <a:off x="0" y="2421939"/>
          <a:ext cx="1283676" cy="160606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057F1-7F89-9948-9985-F908F38BF073}">
      <dsp:nvSpPr>
        <dsp:cNvPr id="0" name=""/>
        <dsp:cNvSpPr/>
      </dsp:nvSpPr>
      <dsp:spPr>
        <a:xfrm>
          <a:off x="5620476" y="2484136"/>
          <a:ext cx="4894683" cy="15295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041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10 alunos</a:t>
          </a:r>
        </a:p>
      </dsp:txBody>
      <dsp:txXfrm>
        <a:off x="5620476" y="2484136"/>
        <a:ext cx="4894683" cy="1529588"/>
      </dsp:txXfrm>
    </dsp:sp>
    <dsp:sp modelId="{9D90244B-CFED-7B49-844C-6F104993A9EA}">
      <dsp:nvSpPr>
        <dsp:cNvPr id="0" name=""/>
        <dsp:cNvSpPr/>
      </dsp:nvSpPr>
      <dsp:spPr>
        <a:xfrm>
          <a:off x="5416531" y="2263195"/>
          <a:ext cx="1070711" cy="1606067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7000" r="-17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3AE7A14-D002-9A43-827A-D601120BF1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F91899C-225F-0A4E-B908-96A7AD7BF6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6F481-DE99-6044-87E1-1A9087344424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B1C3E5-943E-5342-80D1-CBF333DF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BFC624-089F-7846-BABB-78B8DDAC06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613A5-7EAD-1D49-A89C-DB1E4B120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03508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E01C3-03FD-BB4A-AA1B-80362C7B0B67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2F0BB-36E4-8A40-A329-345BC81EED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3523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97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2BCFF-9A99-DE44-91F7-06709C228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5B3F29-E14E-9A48-84C3-73F3EEFEC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C65903-6434-1349-BEB0-CE4C1007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6-1315-CA44-97D1-F1DCA0E74F0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1D2668-73F1-E04B-9799-28822359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7C2E95-16E9-E943-B83F-E17BBD1E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9EF0-F157-B243-9694-F29801711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55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C0D4E-AED9-784E-BA19-B9D92FE4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48C7E4-F16E-F64A-B5C8-C87705204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37C2A0-DC21-2442-B9DD-D5C0E60C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6-1315-CA44-97D1-F1DCA0E74F0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82FB50-6BDF-EA46-B403-7AC869F2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4D6525-E315-EE47-83CE-0DF1FB84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9EF0-F157-B243-9694-F29801711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24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CD6D1B-B883-014B-B0D5-5BF92BB12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8928F5-997B-9744-9099-4892FA60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ECB271-D961-9F4A-9CEB-90B36632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6-1315-CA44-97D1-F1DCA0E74F0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AA2DCC-96A1-CD4A-A54B-29E6E90BF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78E654-E144-8B48-AB37-7F2388F6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9EF0-F157-B243-9694-F29801711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72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A0B16-660A-B646-B6D6-5FBBAED0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D92226-AA2C-E845-8E7C-99B9C0DED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557193-FACD-B748-9817-64912ABC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6-1315-CA44-97D1-F1DCA0E74F0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BCF9DB-94E0-C14B-9E74-EB346FEC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B11EA6-B46C-A246-8F96-A36A4A82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9EF0-F157-B243-9694-F29801711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54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50FA6-4977-2247-A92B-037EEF3B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29706C-DDC1-3349-90AE-E2838B830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CD5943-7B4D-A24F-AC69-B404BB6F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6-1315-CA44-97D1-F1DCA0E74F0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9DDC11-65D1-B343-B508-0E3B279F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AA6517-71E7-5040-8EA2-F3219CF1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9EF0-F157-B243-9694-F29801711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81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2B06-38E7-8F44-9827-14421A90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FC794-EAB6-624E-89F2-EA15BF7D8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C6F766-8360-DF4A-A770-C5EB5BAA8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362C75-21AF-2749-96CE-0A63EB45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6-1315-CA44-97D1-F1DCA0E74F0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272449-51C1-F64E-BCD7-864B2A34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84C9BD-F3CD-6F41-811D-D662C546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9EF0-F157-B243-9694-F29801711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21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C093D-CEAF-CE45-80BD-553FF688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269B41-D367-5C41-8EDD-800950659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A72BFD-149A-094F-9E46-229507766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BCEE46-66B4-9241-9988-7CDF8F92A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3CC331B-FB14-7B40-9DE2-B2F36DB669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9A71970-E800-7D44-A76E-42BB1873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6-1315-CA44-97D1-F1DCA0E74F0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DC76EF-A77F-3C41-9F26-F790A18F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59C6F41-0BEA-4A4D-B4DD-908BADF5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9EF0-F157-B243-9694-F29801711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53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0B6F0-86E3-B748-9F93-7ED2D93A7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F593F-F46B-2A41-AC8A-209D7F8A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6-1315-CA44-97D1-F1DCA0E74F0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30C528-4804-CC4C-8824-1232F842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14EC0E5-8C0D-684E-B3F0-EDD4F1CA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9EF0-F157-B243-9694-F29801711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73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F3A895D-D322-DC48-A194-245A73019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6-1315-CA44-97D1-F1DCA0E74F0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5C233F0-3B70-6B41-BF1D-3E92F4E5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3B22EC-E785-FC4E-B711-D0DF0493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9EF0-F157-B243-9694-F29801711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67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FB487-73E3-614F-AB5B-22C80A31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6FAA4A-D4B1-424E-A579-6E32AF929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85E0DD-CA34-3541-95AD-BB49E5DD6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4A0630-CB6A-6940-A5A0-F2A4AF98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6-1315-CA44-97D1-F1DCA0E74F0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E009AC-9D6E-7B41-BEF4-9856587C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B47A16-BB11-5140-A75E-3064B957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9EF0-F157-B243-9694-F29801711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7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CC14D-40D4-2042-BA6B-E0997139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BB36D6D-D126-DC43-9ACF-6BB76D905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CABA5-E468-EE4B-A83B-254C4B4A8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7B4518-EE2D-E641-8648-1CF1AF10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6-1315-CA44-97D1-F1DCA0E74F0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846695-8C15-8443-AC58-5079AE36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335FE6-6BB8-7641-8AA6-24806033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9EF0-F157-B243-9694-F29801711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26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D1AC10-3C14-0745-8899-00C7FE5E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FD99B0-0247-4B42-8DC0-FBBBAB2AA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A93EB9-29BE-2349-BF82-E0262CFE7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7386-1315-CA44-97D1-F1DCA0E74F08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908EBA-18B9-EE46-B83C-72151BC7D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A0865A-AF01-5F4D-8485-BA93F64B7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9EF0-F157-B243-9694-F29801711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67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mec.gov.br/cne/arquivos/pdf/CES03.pdf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noliveira9@gmail.com" TargetMode="External"/><Relationship Id="rId2" Type="http://schemas.openxmlformats.org/officeDocument/2006/relationships/hyperlink" Target="mailto:criscabento@g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Luciani.alvareli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image176651728">
            <a:extLst>
              <a:ext uri="{FF2B5EF4-FFF2-40B4-BE49-F238E27FC236}">
                <a16:creationId xmlns:a16="http://schemas.microsoft.com/office/drawing/2014/main" id="{52B780A5-51BA-5E48-B9BB-9979C6039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92" y="5684669"/>
            <a:ext cx="4070088" cy="117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EFD429-0E53-5F4B-94C4-0B442D52E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469" y="182911"/>
            <a:ext cx="11599101" cy="23876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Olhar discente do curso de Enfermagem sobre o Ensino Híbrido - Oficinas Virtuais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83C8016-F1E6-204A-A7B5-EC45F0384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499" y="2079682"/>
            <a:ext cx="2172209" cy="217220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9AE8730-547D-394A-84BF-1A824AE6D4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7" t="19632" r="2806" b="8001"/>
          <a:stretch/>
        </p:blipFill>
        <p:spPr>
          <a:xfrm>
            <a:off x="1453019" y="2201703"/>
            <a:ext cx="2077259" cy="20572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C73720A-2EE9-5B46-B995-46AEF103A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77" y="2256061"/>
            <a:ext cx="1632030" cy="210166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F6CFEF2-9C9F-9441-80D5-39560E0D722E}"/>
              </a:ext>
            </a:extLst>
          </p:cNvPr>
          <p:cNvSpPr txBox="1"/>
          <p:nvPr/>
        </p:nvSpPr>
        <p:spPr>
          <a:xfrm>
            <a:off x="1453019" y="495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UNIFATEA- Lorena /UNESP- Guaratinguetá/ FATEC- Cruzeiro</a:t>
            </a:r>
          </a:p>
        </p:txBody>
      </p:sp>
    </p:spTree>
    <p:extLst>
      <p:ext uri="{BB962C8B-B14F-4D97-AF65-F5344CB8AC3E}">
        <p14:creationId xmlns:p14="http://schemas.microsoft.com/office/powerpoint/2010/main" val="411136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BE19F1-4AE2-8B41-B0D9-5AC08F6DC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254" y="2063779"/>
            <a:ext cx="6321418" cy="2197713"/>
          </a:xfrm>
        </p:spPr>
        <p:txBody>
          <a:bodyPr>
            <a:normAutofit fontScale="55000" lnSpcReduction="20000"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sz="6300" dirty="0"/>
              <a:t>somente um sujeito não realizou todas as oficinas.</a:t>
            </a:r>
            <a:endParaRPr lang="pt-BR" sz="6300" dirty="0"/>
          </a:p>
          <a:p>
            <a:endParaRPr lang="pt-BR" dirty="0"/>
          </a:p>
        </p:txBody>
      </p:sp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FA7FA77D-022A-074A-ADB1-A2C9C2F8F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361" y="0"/>
            <a:ext cx="4612640" cy="345948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D165EBDD-BC81-5448-8EB7-A08B8014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53" y="738216"/>
            <a:ext cx="6030410" cy="1325563"/>
          </a:xfrm>
        </p:spPr>
        <p:txBody>
          <a:bodyPr/>
          <a:lstStyle/>
          <a:p>
            <a:pPr algn="ctr"/>
            <a:r>
              <a:rPr lang="pt-BR" b="1" dirty="0"/>
              <a:t>OFICINAS</a:t>
            </a:r>
          </a:p>
        </p:txBody>
      </p:sp>
    </p:spTree>
    <p:extLst>
      <p:ext uri="{BB962C8B-B14F-4D97-AF65-F5344CB8AC3E}">
        <p14:creationId xmlns:p14="http://schemas.microsoft.com/office/powerpoint/2010/main" val="321248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4FCD2-AA2C-2346-8B9E-161B968A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OFICINAS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D4FA22-827C-6048-9B4E-98D5752068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PT" sz="3200" b="1" dirty="0"/>
              <a:t>Conteúdo e  Apresentação</a:t>
            </a:r>
            <a:r>
              <a:rPr lang="pt-BR" sz="3200" b="1" dirty="0">
                <a:effectLst/>
              </a:rPr>
              <a:t> </a:t>
            </a:r>
            <a:r>
              <a:rPr lang="pt-BR" sz="3200" dirty="0">
                <a:effectLst/>
              </a:rPr>
              <a:t>: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AD283D55-9AD2-AD4C-9D91-9675FD25C91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9570522"/>
              </p:ext>
            </p:extLst>
          </p:nvPr>
        </p:nvGraphicFramePr>
        <p:xfrm>
          <a:off x="1313181" y="3205004"/>
          <a:ext cx="5486400" cy="159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748">
                  <a:extLst>
                    <a:ext uri="{9D8B030D-6E8A-4147-A177-3AD203B41FA5}">
                      <a16:colId xmlns:a16="http://schemas.microsoft.com/office/drawing/2014/main" val="192877513"/>
                    </a:ext>
                  </a:extLst>
                </a:gridCol>
                <a:gridCol w="2123326">
                  <a:extLst>
                    <a:ext uri="{9D8B030D-6E8A-4147-A177-3AD203B41FA5}">
                      <a16:colId xmlns:a16="http://schemas.microsoft.com/office/drawing/2014/main" val="1286940321"/>
                    </a:ext>
                  </a:extLst>
                </a:gridCol>
                <a:gridCol w="2123326">
                  <a:extLst>
                    <a:ext uri="{9D8B030D-6E8A-4147-A177-3AD203B41FA5}">
                      <a16:colId xmlns:a16="http://schemas.microsoft.com/office/drawing/2014/main" val="286753937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pt-PT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ÓTIMO 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BOM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REGULAR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145530"/>
                  </a:ext>
                </a:extLst>
              </a:tr>
              <a:tr h="10439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078246"/>
                  </a:ext>
                </a:extLst>
              </a:tr>
            </a:tbl>
          </a:graphicData>
        </a:graphic>
      </p:graphicFrame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B23FDF92-E82D-A949-9431-AE425395F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361" y="0"/>
            <a:ext cx="4612640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8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C0160-37C2-9141-A50C-DE857070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960" y="500062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OFICINAS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B36D61-9754-7445-8C0E-C93B9212D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5881" y="1825625"/>
            <a:ext cx="6116320" cy="4351338"/>
          </a:xfrm>
        </p:spPr>
        <p:txBody>
          <a:bodyPr/>
          <a:lstStyle/>
          <a:p>
            <a:endParaRPr lang="pt-PT" dirty="0"/>
          </a:p>
          <a:p>
            <a:endParaRPr lang="pt-PT" dirty="0"/>
          </a:p>
          <a:p>
            <a:r>
              <a:rPr lang="pt-PT" sz="4000" dirty="0"/>
              <a:t>quantidade,  tamanho do conteúdo</a:t>
            </a:r>
            <a:r>
              <a:rPr lang="pt-BR" sz="4000" dirty="0">
                <a:effectLst/>
              </a:rPr>
              <a:t>              1 INADEQUADO</a:t>
            </a:r>
            <a:endParaRPr lang="pt-BR" sz="4000" dirty="0"/>
          </a:p>
        </p:txBody>
      </p:sp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09761D40-2624-2047-8EF9-965B4F4F5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360" y="0"/>
            <a:ext cx="4612640" cy="345948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7CC77F2-6700-D74F-BEEB-F4AAB5CD7B55}"/>
              </a:ext>
            </a:extLst>
          </p:cNvPr>
          <p:cNvCxnSpPr>
            <a:cxnSpLocks/>
          </p:cNvCxnSpPr>
          <p:nvPr/>
        </p:nvCxnSpPr>
        <p:spPr>
          <a:xfrm>
            <a:off x="3570790" y="3681832"/>
            <a:ext cx="10012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42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51720-152D-2D41-AA9B-9A204D1E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OFICINAS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12BAD7-144C-744B-81AE-1984EC2651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Conteúdo</a:t>
            </a:r>
            <a:r>
              <a:rPr lang="pt-BR" sz="4000" dirty="0">
                <a:effectLst/>
              </a:rPr>
              <a:t> </a:t>
            </a:r>
            <a:endParaRPr lang="pt-BR" sz="4000" dirty="0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D582CE3B-B8C6-2C48-910C-AF6B126D948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3736310"/>
              </p:ext>
            </p:extLst>
          </p:nvPr>
        </p:nvGraphicFramePr>
        <p:xfrm>
          <a:off x="532436" y="3003855"/>
          <a:ext cx="9387069" cy="3069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023">
                  <a:extLst>
                    <a:ext uri="{9D8B030D-6E8A-4147-A177-3AD203B41FA5}">
                      <a16:colId xmlns:a16="http://schemas.microsoft.com/office/drawing/2014/main" val="701770632"/>
                    </a:ext>
                  </a:extLst>
                </a:gridCol>
                <a:gridCol w="3129023">
                  <a:extLst>
                    <a:ext uri="{9D8B030D-6E8A-4147-A177-3AD203B41FA5}">
                      <a16:colId xmlns:a16="http://schemas.microsoft.com/office/drawing/2014/main" val="388917593"/>
                    </a:ext>
                  </a:extLst>
                </a:gridCol>
                <a:gridCol w="3129023">
                  <a:extLst>
                    <a:ext uri="{9D8B030D-6E8A-4147-A177-3AD203B41FA5}">
                      <a16:colId xmlns:a16="http://schemas.microsoft.com/office/drawing/2014/main" val="1458326228"/>
                    </a:ext>
                  </a:extLst>
                </a:gridCol>
              </a:tblGrid>
              <a:tr h="2368682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COMPLEMENTAR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REPETITIVO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REPETITIVO , POR´EM ADEQUADO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783608"/>
                  </a:ext>
                </a:extLst>
              </a:tr>
              <a:tr h="566987">
                <a:tc>
                  <a:txBody>
                    <a:bodyPr/>
                    <a:lstStyle/>
                    <a:p>
                      <a:pPr algn="ctr"/>
                      <a:r>
                        <a:rPr lang="pt-BR" sz="4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211372"/>
                  </a:ext>
                </a:extLst>
              </a:tr>
            </a:tbl>
          </a:graphicData>
        </a:graphic>
      </p:graphicFrame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C2BB936C-F2C7-C64F-A588-FE407D441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392" y="-39052"/>
            <a:ext cx="3684608" cy="27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3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9C110-008A-5147-9E20-9E09DFE8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OFICINAS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ACC707-BA49-5646-AA7F-9CD60BDEC5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4000" dirty="0"/>
              <a:t>Questionário</a:t>
            </a:r>
            <a:r>
              <a:rPr lang="pt-BR" dirty="0">
                <a:effectLst/>
              </a:rPr>
              <a:t> 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B80034D8-6EE7-0E41-820C-50E98C80897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1064168"/>
              </p:ext>
            </p:extLst>
          </p:nvPr>
        </p:nvGraphicFramePr>
        <p:xfrm>
          <a:off x="972274" y="4001294"/>
          <a:ext cx="979218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061">
                  <a:extLst>
                    <a:ext uri="{9D8B030D-6E8A-4147-A177-3AD203B41FA5}">
                      <a16:colId xmlns:a16="http://schemas.microsoft.com/office/drawing/2014/main" val="4233740357"/>
                    </a:ext>
                  </a:extLst>
                </a:gridCol>
                <a:gridCol w="3264061">
                  <a:extLst>
                    <a:ext uri="{9D8B030D-6E8A-4147-A177-3AD203B41FA5}">
                      <a16:colId xmlns:a16="http://schemas.microsoft.com/office/drawing/2014/main" val="4233421653"/>
                    </a:ext>
                  </a:extLst>
                </a:gridCol>
                <a:gridCol w="3264061">
                  <a:extLst>
                    <a:ext uri="{9D8B030D-6E8A-4147-A177-3AD203B41FA5}">
                      <a16:colId xmlns:a16="http://schemas.microsoft.com/office/drawing/2014/main" val="2802319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400" dirty="0"/>
                        <a:t>ADEQUADO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400" dirty="0"/>
                        <a:t>ADEQUADO  E EXTENSO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400" dirty="0"/>
                        <a:t>MUITO EXTENSO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513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637191"/>
                  </a:ext>
                </a:extLst>
              </a:tr>
            </a:tbl>
          </a:graphicData>
        </a:graphic>
      </p:graphicFrame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9A8CCA00-DDD1-7B4C-92A5-59C6AB14E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360" y="-39052"/>
            <a:ext cx="4612640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E08FC-DD21-BE44-B1CB-5F9C1B15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90050"/>
            <a:ext cx="10515600" cy="1325563"/>
          </a:xfrm>
        </p:spPr>
        <p:txBody>
          <a:bodyPr/>
          <a:lstStyle/>
          <a:p>
            <a:r>
              <a:rPr lang="pt-BR" b="1" dirty="0"/>
              <a:t> OFICINAS - saúde do idoso e </a:t>
            </a:r>
            <a:br>
              <a:rPr lang="pt-BR" b="1" dirty="0"/>
            </a:br>
            <a:r>
              <a:rPr lang="pt-BR" b="1" dirty="0"/>
              <a:t>centro cirúrgico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1D844D-E87C-CB4E-902C-F5434D544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1200" y="1858646"/>
            <a:ext cx="5140220" cy="4351338"/>
          </a:xfrm>
        </p:spPr>
        <p:txBody>
          <a:bodyPr/>
          <a:lstStyle/>
          <a:p>
            <a:pPr algn="just"/>
            <a:r>
              <a:rPr lang="pt-BR" dirty="0"/>
              <a:t>Doze sujeitos descreveram que as oficinas eram ótimas, entretanto o formato da oficina do Centro Cirúrgico era melhor, mais objetivo.</a:t>
            </a:r>
            <a:r>
              <a:rPr lang="pt-BR" dirty="0">
                <a:effectLst/>
              </a:rPr>
              <a:t> </a:t>
            </a:r>
          </a:p>
          <a:p>
            <a:pPr algn="just"/>
            <a:r>
              <a:rPr lang="pt-BR" dirty="0"/>
              <a:t>Três sujeitos descreveram que os estudos no AVA atrapalham, pois não possuem tempo para isso.</a:t>
            </a:r>
          </a:p>
          <a:p>
            <a:pPr algn="just"/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6CAB2DD-BE23-5A47-8FD1-567E968D54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80680" y="4728210"/>
            <a:ext cx="2931160" cy="2198370"/>
          </a:xfrm>
        </p:spPr>
      </p:pic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CBF94471-467B-E64C-B1D8-113791704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200" y="-60886"/>
            <a:ext cx="3931920" cy="294894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46DC457-C3C8-2743-80B5-0E0AD575E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560" y="3060460"/>
            <a:ext cx="3048000" cy="2286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7113862-0426-2346-9D9B-1AE71DE86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020" y="2798680"/>
            <a:ext cx="2377440" cy="178308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6541740-44EA-4447-A0C6-581BBA232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1420" y="4996020"/>
            <a:ext cx="2574080" cy="19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20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5759F-F9B2-B647-9788-19AC73AF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036955"/>
          </a:xfrm>
        </p:spPr>
        <p:txBody>
          <a:bodyPr/>
          <a:lstStyle/>
          <a:p>
            <a:pPr algn="ctr"/>
            <a:r>
              <a:rPr lang="pt-BR" b="1" dirty="0"/>
              <a:t>OFICINAS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E18F51-BBE9-0043-B071-44857CD0E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3607" y="1378130"/>
            <a:ext cx="561893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/>
              <a:t>saúde do idoso</a:t>
            </a:r>
          </a:p>
          <a:p>
            <a:r>
              <a:rPr lang="pt-BR" sz="3600" dirty="0"/>
              <a:t>questões foram retiradas de concursos e isso ajuda muito”</a:t>
            </a:r>
          </a:p>
          <a:p>
            <a:r>
              <a:rPr lang="pt-BR" sz="3600" dirty="0"/>
              <a:t>3 sujeitos não responderam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4D95E8-A789-E446-92CF-9A6A1982F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463" y="911599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3600" b="1" dirty="0"/>
              <a:t>centro cirúrgico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sz="3600" dirty="0"/>
              <a:t>ajudou muito, também, pois “(...) pudemos estudar/ler e reler o conteúdo, assim ficou mais fácil, mas faltou visitar o centro cirúrgico.”</a:t>
            </a:r>
          </a:p>
        </p:txBody>
      </p:sp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02F078AB-7A31-D942-B8DC-8E8B688DD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0936"/>
            <a:ext cx="3009418" cy="225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81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3D57F-1624-9345-9551-894E3DD7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OFICINAS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13D13A-8D51-8345-885A-4E2EB5374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6365" y="1317942"/>
            <a:ext cx="9954227" cy="4351338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Como as 2 oficinas  auxiliaram na aprendizagem:</a:t>
            </a:r>
          </a:p>
          <a:p>
            <a:pPr algn="ctr"/>
            <a:endParaRPr lang="pt-BR" sz="3200" dirty="0"/>
          </a:p>
          <a:p>
            <a:pPr marL="0" indent="0" algn="ctr">
              <a:buNone/>
            </a:pPr>
            <a:r>
              <a:rPr lang="pt-BR" sz="3200" dirty="0"/>
              <a:t>“</a:t>
            </a:r>
            <a:r>
              <a:rPr lang="pt-BR" dirty="0"/>
              <a:t>toda forma de aprendizagem é bem-vinda</a:t>
            </a:r>
            <a:r>
              <a:rPr lang="pt-BR" sz="3200" dirty="0"/>
              <a:t>”;</a:t>
            </a:r>
          </a:p>
          <a:p>
            <a:pPr marL="0" indent="0" algn="ctr">
              <a:buNone/>
            </a:pPr>
            <a:r>
              <a:rPr lang="pt-BR" dirty="0"/>
              <a:t>“preocupação com a aprendizagem do aluno a aula se modifica”;</a:t>
            </a:r>
          </a:p>
          <a:p>
            <a:pPr marL="0" indent="0" algn="ctr">
              <a:buNone/>
            </a:pPr>
            <a:r>
              <a:rPr lang="pt-BR" dirty="0"/>
              <a:t>“facilita as atividades práticas”;</a:t>
            </a:r>
          </a:p>
          <a:p>
            <a:pPr marL="0" indent="0" algn="ctr">
              <a:buNone/>
            </a:pPr>
            <a:r>
              <a:rPr lang="pt-BR" dirty="0"/>
              <a:t>“aula fica mais interessante quando nos propõe diversidade para aprender</a:t>
            </a:r>
            <a:r>
              <a:rPr lang="pt-BR" sz="3200" dirty="0"/>
              <a:t>”’  </a:t>
            </a:r>
          </a:p>
          <a:p>
            <a:pPr marL="0" indent="0" algn="ctr">
              <a:buNone/>
            </a:pPr>
            <a:r>
              <a:rPr lang="pt-BR" sz="3200" dirty="0"/>
              <a:t>3 não responderam</a:t>
            </a:r>
          </a:p>
        </p:txBody>
      </p:sp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EFE1C488-4A5E-834F-95C0-049A36CA5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0560"/>
            <a:ext cx="316992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8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6D619-4CFD-9C4C-A9C3-058CF32F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5629" y="0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OFICINAS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5778C9-FB10-A746-9211-BEF3CF01E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5842"/>
            <a:ext cx="10659256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disciplinas do curso deveriam ser adaptadas para o modelo híbrido</a:t>
            </a:r>
          </a:p>
          <a:p>
            <a:pPr marL="0" indent="0" algn="ctr">
              <a:buNone/>
            </a:pPr>
            <a:r>
              <a:rPr lang="pt-BR" sz="3600" dirty="0"/>
              <a:t>“aulas já acontecem desta forma”;</a:t>
            </a:r>
          </a:p>
          <a:p>
            <a:pPr marL="0" indent="0" algn="ctr">
              <a:buNone/>
            </a:pPr>
            <a:r>
              <a:rPr lang="pt-BR" sz="3600" dirty="0"/>
              <a:t>“não adiantava copiar o formato de outra aula, é melhor entender o que os alunos precisam aprender para preparar a aula </a:t>
            </a:r>
            <a:r>
              <a:rPr lang="pt-BR" sz="3600" i="1" dirty="0"/>
              <a:t>híbrida”;</a:t>
            </a:r>
          </a:p>
          <a:p>
            <a:pPr marL="0" indent="0" algn="ctr">
              <a:buNone/>
            </a:pPr>
            <a:r>
              <a:rPr lang="pt-BR" sz="3600" i="1" dirty="0"/>
              <a:t>“</a:t>
            </a:r>
            <a:r>
              <a:rPr lang="pt-BR" sz="3600" dirty="0"/>
              <a:t>todas as aulas do curso deveriam ser trabalhadas de modo híbrido – além da </a:t>
            </a:r>
            <a:r>
              <a:rPr lang="pt-BR" sz="3600" dirty="0" err="1"/>
              <a:t>facu</a:t>
            </a:r>
            <a:r>
              <a:rPr lang="pt-BR" sz="3600" dirty="0"/>
              <a:t> e do online”</a:t>
            </a:r>
            <a:endParaRPr lang="pt-BR" sz="3600" i="1" dirty="0"/>
          </a:p>
          <a:p>
            <a:pPr marL="0" indent="0" algn="ctr">
              <a:buNone/>
            </a:pPr>
            <a:r>
              <a:rPr lang="pt-BR" sz="3600" dirty="0"/>
              <a:t>. 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CF9FEDA7-5371-0449-8143-4D5C79884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0560"/>
            <a:ext cx="316992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2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ADA9F41D-10FA-8A40-9EF3-46E50E6B7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67" y="0"/>
            <a:ext cx="6025830" cy="45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6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8">
            <a:extLst>
              <a:ext uri="{FF2B5EF4-FFF2-40B4-BE49-F238E27FC236}">
                <a16:creationId xmlns:a16="http://schemas.microsoft.com/office/drawing/2014/main" id="{A3B9F833-E9A2-3D45-B6D1-03CBC701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930" y="147174"/>
            <a:ext cx="3417142" cy="25672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FA44485-902D-D141-A4F1-86B6B7C06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367" y="-1"/>
            <a:ext cx="3222900" cy="286158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C2354D3-5365-A04E-8613-DCCFB5F17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267" y="0"/>
            <a:ext cx="3085733" cy="286158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9BCBC7B-E706-AF48-ABC7-81EE9D39A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621819"/>
            <a:ext cx="3913521" cy="323618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AE1437C-39D9-8641-9286-A70CD27DC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385" y="3648393"/>
            <a:ext cx="4234220" cy="319935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2D308A5-0F03-6F45-AE42-AE964BC144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915" y="3648393"/>
            <a:ext cx="4202085" cy="3199355"/>
          </a:xfrm>
          <a:prstGeom prst="rect">
            <a:avLst/>
          </a:prstGeom>
        </p:spPr>
      </p:pic>
      <p:pic>
        <p:nvPicPr>
          <p:cNvPr id="22" name="Espaço Reservado para Conteúdo 21">
            <a:extLst>
              <a:ext uri="{FF2B5EF4-FFF2-40B4-BE49-F238E27FC236}">
                <a16:creationId xmlns:a16="http://schemas.microsoft.com/office/drawing/2014/main" id="{18A01EA8-9958-B248-B9BE-770539629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3749" y="463052"/>
            <a:ext cx="2797634" cy="1935479"/>
          </a:xfrm>
        </p:spPr>
      </p:pic>
    </p:spTree>
    <p:extLst>
      <p:ext uri="{BB962C8B-B14F-4D97-AF65-F5344CB8AC3E}">
        <p14:creationId xmlns:p14="http://schemas.microsoft.com/office/powerpoint/2010/main" val="3416649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9D9497-A157-0B44-B66D-8E95D79F4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44577"/>
            <a:ext cx="11063990" cy="4542020"/>
          </a:xfrm>
        </p:spPr>
        <p:txBody>
          <a:bodyPr>
            <a:normAutofit fontScale="25000" lnSpcReduction="20000"/>
          </a:bodyPr>
          <a:lstStyle/>
          <a:p>
            <a:r>
              <a:rPr lang="pt-BR" sz="9000" dirty="0"/>
              <a:t>BRASIL. Diretrizes Curriculares. Cursos de Graduação Enfermagem. Ministério da Educação. MEC. Disponível em:&lt; </a:t>
            </a:r>
            <a:r>
              <a:rPr lang="pt-BR" sz="9000" u="sng" dirty="0">
                <a:hlinkClick r:id="rId2"/>
              </a:rPr>
              <a:t>http://portal.mec.gov.br/cne/arquivos/pdf/CES03.pdf</a:t>
            </a:r>
            <a:r>
              <a:rPr lang="pt-BR" sz="9000" dirty="0"/>
              <a:t>&gt; Acesso em: 01 abr. 2018.</a:t>
            </a:r>
          </a:p>
          <a:p>
            <a:endParaRPr lang="pt-BR" sz="9000" dirty="0"/>
          </a:p>
          <a:p>
            <a:endParaRPr lang="pt-BR" sz="9000" dirty="0"/>
          </a:p>
          <a:p>
            <a:pPr marL="0" indent="0">
              <a:buNone/>
            </a:pPr>
            <a:endParaRPr lang="pt-BR" sz="9000" dirty="0"/>
          </a:p>
          <a:p>
            <a:r>
              <a:rPr lang="pt-BR" sz="9000" dirty="0"/>
              <a:t>CHRISTENSEN, C. M.; HORN, M. B.; </a:t>
            </a:r>
            <a:r>
              <a:rPr lang="pt-BR" sz="9000" dirty="0" err="1"/>
              <a:t>Staker</a:t>
            </a:r>
            <a:r>
              <a:rPr lang="pt-BR" sz="9000" dirty="0"/>
              <a:t>, H. </a:t>
            </a:r>
            <a:r>
              <a:rPr lang="pt-BR" sz="9000" b="1" dirty="0"/>
              <a:t>Ensino Hibrido: uma inovação </a:t>
            </a:r>
            <a:r>
              <a:rPr lang="pt-BR" sz="9000" b="1" dirty="0" err="1"/>
              <a:t>disruptiva</a:t>
            </a:r>
            <a:r>
              <a:rPr lang="pt-BR" sz="9000" b="1" dirty="0"/>
              <a:t>?</a:t>
            </a:r>
            <a:r>
              <a:rPr lang="pt-BR" sz="9000" dirty="0"/>
              <a:t> Uma introdução à teoria dos </a:t>
            </a:r>
            <a:r>
              <a:rPr lang="pt-BR" sz="9000" dirty="0" err="1"/>
              <a:t>hídridos</a:t>
            </a:r>
            <a:r>
              <a:rPr lang="pt-BR" sz="9000" dirty="0"/>
              <a:t>. Tradução de: Fundação </a:t>
            </a:r>
            <a:r>
              <a:rPr lang="pt-BR" sz="9000" dirty="0" err="1"/>
              <a:t>Lemann</a:t>
            </a:r>
            <a:r>
              <a:rPr lang="pt-BR" sz="9000" dirty="0"/>
              <a:t> e Instituto Península. Clayton </a:t>
            </a:r>
            <a:r>
              <a:rPr lang="pt-BR" sz="9000" dirty="0" err="1"/>
              <a:t>Cristensen</a:t>
            </a:r>
            <a:r>
              <a:rPr lang="pt-BR" sz="9000" dirty="0"/>
              <a:t> </a:t>
            </a:r>
            <a:r>
              <a:rPr lang="pt-BR" sz="9000" dirty="0" err="1"/>
              <a:t>Institute</a:t>
            </a:r>
            <a:r>
              <a:rPr lang="pt-BR" sz="9000" dirty="0"/>
              <a:t> for </a:t>
            </a:r>
            <a:r>
              <a:rPr lang="pt-BR" sz="9000" dirty="0" err="1"/>
              <a:t>disruptve</a:t>
            </a:r>
            <a:r>
              <a:rPr lang="pt-BR" sz="9000" dirty="0"/>
              <a:t> </a:t>
            </a:r>
            <a:r>
              <a:rPr lang="pt-BR" sz="9000" dirty="0" err="1"/>
              <a:t>Inovation</a:t>
            </a:r>
            <a:r>
              <a:rPr lang="pt-BR" sz="9000" dirty="0"/>
              <a:t>, 2013.</a:t>
            </a:r>
          </a:p>
          <a:p>
            <a:endParaRPr lang="pt-BR" sz="9000" dirty="0"/>
          </a:p>
          <a:p>
            <a:pPr marL="0" indent="0">
              <a:buNone/>
            </a:pPr>
            <a:endParaRPr lang="pt-BR" sz="9000" dirty="0"/>
          </a:p>
          <a:p>
            <a:r>
              <a:rPr lang="pt-BR" sz="9000" dirty="0"/>
              <a:t>CRISTENSEN, C. M. e EYRING, H. J. </a:t>
            </a:r>
            <a:r>
              <a:rPr lang="pt-BR" sz="9000" b="1" dirty="0"/>
              <a:t>A universidade inovadora</a:t>
            </a:r>
            <a:r>
              <a:rPr lang="pt-BR" sz="9000" dirty="0"/>
              <a:t>: mudando o DNA do ensino superior de fora para dentro. Tradução de: John </a:t>
            </a:r>
            <a:r>
              <a:rPr lang="pt-BR" sz="9000" dirty="0" err="1"/>
              <a:t>Wiley</a:t>
            </a:r>
            <a:r>
              <a:rPr lang="pt-BR" sz="9000" dirty="0"/>
              <a:t> e Sons. Porto Alegre: BOOKMAN, 2012.</a:t>
            </a:r>
          </a:p>
          <a:p>
            <a:endParaRPr lang="pt-BR" sz="9000" dirty="0"/>
          </a:p>
          <a:p>
            <a:endParaRPr lang="pt-BR" sz="9000" dirty="0"/>
          </a:p>
          <a:p>
            <a:pPr marL="0" indent="0">
              <a:buNone/>
            </a:pPr>
            <a:r>
              <a:rPr lang="pt-BR" sz="9000" dirty="0"/>
              <a:t> </a:t>
            </a:r>
          </a:p>
          <a:p>
            <a:r>
              <a:rPr lang="pt-BR" sz="9000" dirty="0"/>
              <a:t>MASSETO, M. T. Competência Pedagógica do Professor Universitário. 2 ed. São Paulo: </a:t>
            </a:r>
            <a:r>
              <a:rPr lang="pt-BR" sz="9000" dirty="0" err="1"/>
              <a:t>Summus</a:t>
            </a:r>
            <a:r>
              <a:rPr lang="pt-BR" sz="9000" dirty="0"/>
              <a:t>, 2012. </a:t>
            </a:r>
          </a:p>
          <a:p>
            <a:pPr marL="0" indent="0">
              <a:buNone/>
            </a:pPr>
            <a:r>
              <a:rPr lang="pt-BR" sz="9000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0771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0BAB52-86BF-944E-8F19-86B77A963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839449"/>
            <a:ext cx="10914089" cy="5337514"/>
          </a:xfrm>
          <a:noFill/>
        </p:spPr>
        <p:txBody>
          <a:bodyPr>
            <a:normAutofit lnSpcReduction="10000"/>
          </a:bodyPr>
          <a:lstStyle/>
          <a:p>
            <a:r>
              <a:rPr lang="pt-BR" dirty="0"/>
              <a:t>SIQUEIRA, A.O. de S. Enfermeiros homens: igualdade de gênero. Revista Saúde – UNG-SER. V.1, n.11, 2017, p.53.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TRIPP, D. Pesquisa-ação: uma introdução metodológica. Tradução de: Oliveira, </a:t>
            </a:r>
            <a:r>
              <a:rPr lang="pt-BR" dirty="0" err="1"/>
              <a:t>Lólio</a:t>
            </a:r>
            <a:r>
              <a:rPr lang="pt-BR" dirty="0"/>
              <a:t>. Educação e Pesquisa, São Paulo, v.31, </a:t>
            </a:r>
            <a:r>
              <a:rPr lang="pt-BR" dirty="0" err="1"/>
              <a:t>n</a:t>
            </a:r>
            <a:r>
              <a:rPr lang="pt-BR" dirty="0"/>
              <a:t>. 3, set/dez.2005, p. 443-466,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VALENTE, J. A. </a:t>
            </a:r>
            <a:r>
              <a:rPr lang="pt-BR" dirty="0" err="1"/>
              <a:t>Blended</a:t>
            </a:r>
            <a:r>
              <a:rPr lang="pt-BR" dirty="0"/>
              <a:t> </a:t>
            </a:r>
            <a:r>
              <a:rPr lang="pt-BR" dirty="0" err="1"/>
              <a:t>learning</a:t>
            </a:r>
            <a:r>
              <a:rPr lang="pt-BR" dirty="0"/>
              <a:t> e as mudanças no ensino superior: a proposta da sala. Educar em Revista, Curitiba, Brasil, Editora UFPR. Edição Especial </a:t>
            </a:r>
            <a:r>
              <a:rPr lang="pt-BR" dirty="0" err="1"/>
              <a:t>n</a:t>
            </a:r>
            <a:r>
              <a:rPr lang="pt-BR" dirty="0"/>
              <a:t>. 4/2014, p. 79-97. 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VIEIRA, Sonia. Como elaborar questionários.  São Paulo: Atlas, 2009.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3689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7A89AE8-728E-B646-92F0-7CE9D31C7358}"/>
              </a:ext>
            </a:extLst>
          </p:cNvPr>
          <p:cNvSpPr/>
          <p:nvPr/>
        </p:nvSpPr>
        <p:spPr>
          <a:xfrm>
            <a:off x="1274165" y="1018614"/>
            <a:ext cx="9263921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Muito Obrigada!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70A6755-2DAD-654B-86DD-2C72EF8D7067}"/>
              </a:ext>
            </a:extLst>
          </p:cNvPr>
          <p:cNvSpPr txBox="1"/>
          <p:nvPr/>
        </p:nvSpPr>
        <p:spPr>
          <a:xfrm>
            <a:off x="614597" y="3612629"/>
            <a:ext cx="115774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1"/>
                </a:solidFill>
                <a:hlinkClick r:id="rId2"/>
              </a:rPr>
              <a:t>criscabento@gmail.com</a:t>
            </a:r>
            <a:endParaRPr lang="pt-BR" sz="4000" dirty="0">
              <a:solidFill>
                <a:schemeClr val="accent1"/>
              </a:solidFill>
            </a:endParaRPr>
          </a:p>
          <a:p>
            <a:endParaRPr lang="pt-BR" sz="4000" dirty="0">
              <a:solidFill>
                <a:schemeClr val="accent1"/>
              </a:solidFill>
            </a:endParaRPr>
          </a:p>
          <a:p>
            <a:r>
              <a:rPr lang="pt-BR" sz="4000" dirty="0">
                <a:solidFill>
                  <a:schemeClr val="accent1"/>
                </a:solidFill>
                <a:hlinkClick r:id="rId3"/>
              </a:rPr>
              <a:t>mnoliveira9@gmail.com</a:t>
            </a:r>
            <a:endParaRPr lang="pt-BR" sz="4000" dirty="0">
              <a:solidFill>
                <a:schemeClr val="accent1"/>
              </a:solidFill>
            </a:endParaRPr>
          </a:p>
          <a:p>
            <a:endParaRPr lang="pt-BR" sz="4000" dirty="0">
              <a:solidFill>
                <a:schemeClr val="accent1"/>
              </a:solidFill>
            </a:endParaRPr>
          </a:p>
          <a:p>
            <a:r>
              <a:rPr lang="pt-BR" sz="4000" dirty="0">
                <a:solidFill>
                  <a:schemeClr val="accent1"/>
                </a:solidFill>
                <a:hlinkClick r:id="rId4"/>
              </a:rPr>
              <a:t>Luciani.alvareli@gmail.com</a:t>
            </a:r>
            <a:r>
              <a:rPr lang="pt-BR" sz="40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2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6EE2A598-B2AF-904F-9624-0ED061367F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763603"/>
              </p:ext>
            </p:extLst>
          </p:nvPr>
        </p:nvGraphicFramePr>
        <p:xfrm>
          <a:off x="0" y="0"/>
          <a:ext cx="12192000" cy="5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6304846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4279994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918827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60750387"/>
                    </a:ext>
                  </a:extLst>
                </a:gridCol>
              </a:tblGrid>
              <a:tr h="510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Flex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Blended misturado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Virtual enriquecido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Rodizio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231509"/>
                  </a:ext>
                </a:extLst>
              </a:tr>
              <a:tr h="5173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Suporte que o discente recebe na situação presencial</a:t>
                      </a: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podendo ser um apoio substancial de um professor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certificado, ou uma pequena ajuda de um adulto que auxilia o aluno de acordo com a sua necessidade.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 aluno opta por realizar uma ou mais disciplinas totalmente on-line para complementar as disciplinas presenciais.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 aluno realiza as atividades </a:t>
                      </a:r>
                      <a:r>
                        <a:rPr lang="pt-BR" sz="20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online</a:t>
                      </a: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sendo que ele pode realizar algumas atividades presencialmente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como, por exemplo, experiências práticas, laboratórios ou mesmo uma disciplina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presencial.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Consiste em proporcionar ao aluno a chance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alternar ou circular por diferentes modalidades de aprendizagem.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361805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B1B0326F-0591-F644-A228-6318B01E1748}"/>
              </a:ext>
            </a:extLst>
          </p:cNvPr>
          <p:cNvSpPr txBox="1"/>
          <p:nvPr/>
        </p:nvSpPr>
        <p:spPr>
          <a:xfrm>
            <a:off x="9226252" y="6211669"/>
            <a:ext cx="296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600" b="1" dirty="0"/>
              <a:t>Valente (2014)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6C5C20F-D3F2-4741-8684-F0B469B65F4E}"/>
              </a:ext>
            </a:extLst>
          </p:cNvPr>
          <p:cNvSpPr txBox="1"/>
          <p:nvPr/>
        </p:nvSpPr>
        <p:spPr>
          <a:xfrm>
            <a:off x="119921" y="6211669"/>
            <a:ext cx="7859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CHRISTENSEN, C. M.; HORN, M. B.; </a:t>
            </a:r>
            <a:r>
              <a:rPr lang="pt-BR" sz="2800" b="1" dirty="0" err="1"/>
              <a:t>Staker</a:t>
            </a:r>
            <a:r>
              <a:rPr lang="pt-BR" sz="2800" b="1" dirty="0"/>
              <a:t>, H. (2013</a:t>
            </a:r>
            <a:r>
              <a:rPr lang="pt-BR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857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95072E7-3B45-EA4D-82B8-0F58262EA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95" y="3737758"/>
            <a:ext cx="3619367" cy="3059043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520B304-AA3B-5D4B-89F3-BEC8331E9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941" y="1457399"/>
            <a:ext cx="4289153" cy="337368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8278F5B-7E3C-F34A-B8BE-3A3E210DF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579" y="0"/>
            <a:ext cx="426842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6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92A45F1-7F0C-7D45-ADC7-3BEF9DBC4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430842"/>
              </p:ext>
            </p:extLst>
          </p:nvPr>
        </p:nvGraphicFramePr>
        <p:xfrm>
          <a:off x="548640" y="568344"/>
          <a:ext cx="11247120" cy="585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AEB3AF1E-8149-2842-AABF-FAD7628A1567}"/>
              </a:ext>
            </a:extLst>
          </p:cNvPr>
          <p:cNvSpPr/>
          <p:nvPr/>
        </p:nvSpPr>
        <p:spPr>
          <a:xfrm>
            <a:off x="3529484" y="254615"/>
            <a:ext cx="4249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3462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Pesquisa-ação</a:t>
            </a:r>
            <a:endParaRPr lang="pt-BR" sz="5400" b="1" cap="none" spc="0" dirty="0">
              <a:ln w="13462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B5B4593-FB0E-4E49-BA9D-5FC9AED383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0210" y="5455920"/>
            <a:ext cx="289179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9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id="{CF9621C0-D7B5-634F-941E-8C8CDAA49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954801"/>
              </p:ext>
            </p:extLst>
          </p:nvPr>
        </p:nvGraphicFramePr>
        <p:xfrm>
          <a:off x="670560" y="97218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323E45B-A38F-AB4C-860A-77B50A83D35D}"/>
              </a:ext>
            </a:extLst>
          </p:cNvPr>
          <p:cNvSpPr/>
          <p:nvPr/>
        </p:nvSpPr>
        <p:spPr>
          <a:xfrm>
            <a:off x="9289313" y="6048494"/>
            <a:ext cx="2522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ea typeface="Times New Roman" panose="02020603050405020304" pitchFamily="18" charset="0"/>
              </a:rPr>
              <a:t>Vieira (2009)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9368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34FDE88-1468-6D48-8F95-C93D434F1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64189"/>
              </p:ext>
            </p:extLst>
          </p:nvPr>
        </p:nvGraphicFramePr>
        <p:xfrm>
          <a:off x="694" y="1600199"/>
          <a:ext cx="429768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Espaço Reservado para Conteúdo 4">
            <a:extLst>
              <a:ext uri="{FF2B5EF4-FFF2-40B4-BE49-F238E27FC236}">
                <a16:creationId xmlns:a16="http://schemas.microsoft.com/office/drawing/2014/main" id="{7CB98FF8-B11B-4E4C-AF25-A3834E6DF6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374" y="1600199"/>
            <a:ext cx="4328160" cy="3200401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27A2498-AF72-ED44-844A-3251CCD03E4A}"/>
              </a:ext>
            </a:extLst>
          </p:cNvPr>
          <p:cNvSpPr/>
          <p:nvPr/>
        </p:nvSpPr>
        <p:spPr>
          <a:xfrm>
            <a:off x="8596054" y="1600199"/>
            <a:ext cx="3595946" cy="320040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5BD58FE-8968-0342-BF8F-1E35F4E52AD6}"/>
              </a:ext>
            </a:extLst>
          </p:cNvPr>
          <p:cNvSpPr/>
          <p:nvPr/>
        </p:nvSpPr>
        <p:spPr>
          <a:xfrm>
            <a:off x="10285038" y="3559164"/>
            <a:ext cx="244301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pt-BR" sz="8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5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76100-BF7A-3340-ADF7-5120D0B8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Perfil dos sujeitos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4C98EC0A-F414-A44B-9D9A-CF289F1BD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427472"/>
              </p:ext>
            </p:extLst>
          </p:nvPr>
        </p:nvGraphicFramePr>
        <p:xfrm>
          <a:off x="944880" y="16897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Espaço Reservado para Conteúdo 5">
            <a:extLst>
              <a:ext uri="{FF2B5EF4-FFF2-40B4-BE49-F238E27FC236}">
                <a16:creationId xmlns:a16="http://schemas.microsoft.com/office/drawing/2014/main" id="{6B012E37-D091-4C46-B4F9-9777782D80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8643" y="0"/>
            <a:ext cx="2793357" cy="20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5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A3EF737-BA38-E447-B1D5-D323C85B5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3060065"/>
            <a:ext cx="5181600" cy="4351338"/>
          </a:xfrm>
        </p:spPr>
        <p:txBody>
          <a:bodyPr/>
          <a:lstStyle/>
          <a:p>
            <a:pPr algn="ctr"/>
            <a:endParaRPr lang="pt-BR" dirty="0"/>
          </a:p>
          <a:p>
            <a:pPr algn="ctr"/>
            <a:r>
              <a:rPr lang="pt-BR" dirty="0"/>
              <a:t>notebook, celular, computador da instituição de ensino e </a:t>
            </a:r>
            <a:r>
              <a:rPr lang="pt-BR" dirty="0" err="1"/>
              <a:t>tablet</a:t>
            </a:r>
            <a:r>
              <a:rPr lang="pt-BR" dirty="0"/>
              <a:t>, sendo o notebook e o computador da instituição de ensino os mais assinalados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FC9133F-9915-2540-9D7E-C101CC8C9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506662"/>
            <a:ext cx="5181600" cy="435133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C4724B47-1176-1B46-99A8-AEF0C67CD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109" y="0"/>
            <a:ext cx="3776891" cy="283266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85050D3-5DD3-384A-BC02-B44BEEEE234B}"/>
              </a:ext>
            </a:extLst>
          </p:cNvPr>
          <p:cNvSpPr txBox="1"/>
          <p:nvPr/>
        </p:nvSpPr>
        <p:spPr>
          <a:xfrm>
            <a:off x="3017520" y="579120"/>
            <a:ext cx="467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OFICINAS</a:t>
            </a:r>
          </a:p>
        </p:txBody>
      </p:sp>
    </p:spTree>
    <p:extLst>
      <p:ext uri="{BB962C8B-B14F-4D97-AF65-F5344CB8AC3E}">
        <p14:creationId xmlns:p14="http://schemas.microsoft.com/office/powerpoint/2010/main" val="521543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623</Words>
  <Application>Microsoft Macintosh PowerPoint</Application>
  <PresentationFormat>Widescreen</PresentationFormat>
  <Paragraphs>133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Tema do Office</vt:lpstr>
      <vt:lpstr>Olhar discente do curso de Enfermagem sobre o Ensino Híbrido - Oficinas Virtuais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Perfil dos sujeitos</vt:lpstr>
      <vt:lpstr>Apresentação do PowerPoint</vt:lpstr>
      <vt:lpstr>OFICINAS</vt:lpstr>
      <vt:lpstr>OFICINAS</vt:lpstr>
      <vt:lpstr>OFICINAS</vt:lpstr>
      <vt:lpstr>OFICINAS</vt:lpstr>
      <vt:lpstr>OFICINAS</vt:lpstr>
      <vt:lpstr> OFICINAS - saúde do idoso e  centro cirúrgico </vt:lpstr>
      <vt:lpstr>OFICINAS</vt:lpstr>
      <vt:lpstr>OFICINAS</vt:lpstr>
      <vt:lpstr>OFICINAS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Olhar discente do curso de Enfermagem sobre o Ensino Híbrido - Oficinas Virtuais </dc:title>
  <dc:creator>Microsoft Office User</dc:creator>
  <cp:lastModifiedBy>Microsoft Office User</cp:lastModifiedBy>
  <cp:revision>27</cp:revision>
  <dcterms:created xsi:type="dcterms:W3CDTF">2018-10-01T16:31:09Z</dcterms:created>
  <dcterms:modified xsi:type="dcterms:W3CDTF">2018-10-03T15:54:00Z</dcterms:modified>
</cp:coreProperties>
</file>