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7" r:id="rId3"/>
    <p:sldId id="268" r:id="rId4"/>
    <p:sldId id="281" r:id="rId5"/>
    <p:sldId id="284" r:id="rId6"/>
    <p:sldId id="270" r:id="rId7"/>
    <p:sldId id="273" r:id="rId8"/>
    <p:sldId id="276" r:id="rId9"/>
    <p:sldId id="277" r:id="rId10"/>
    <p:sldId id="278" r:id="rId11"/>
    <p:sldId id="274" r:id="rId12"/>
    <p:sldId id="279" r:id="rId13"/>
    <p:sldId id="280" r:id="rId14"/>
    <p:sldId id="25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5FC"/>
    <a:srgbClr val="224C66"/>
    <a:srgbClr val="5FBCA4"/>
    <a:srgbClr val="FCF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3" autoAdjust="0"/>
    <p:restoredTop sz="84684" autoAdjust="0"/>
  </p:normalViewPr>
  <p:slideViewPr>
    <p:cSldViewPr snapToGrid="0">
      <p:cViewPr>
        <p:scale>
          <a:sx n="126" d="100"/>
          <a:sy n="126" d="100"/>
        </p:scale>
        <p:origin x="10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02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4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0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29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34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1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15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8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2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F95B-10E0-4CE0-AF0A-23D8B99E0DA5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ADAA-1224-42CD-ADF1-5F537A7DDA3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00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8210" y="2640330"/>
            <a:ext cx="5048250" cy="64008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Painel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8210" y="1257299"/>
            <a:ext cx="5196840" cy="1383031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Metodologias inovadoras </a:t>
            </a:r>
            <a:r>
              <a:rPr lang="pt-BR" sz="3200" dirty="0">
                <a:solidFill>
                  <a:schemeClr val="bg1"/>
                </a:solidFill>
              </a:rPr>
              <a:t>d</a:t>
            </a:r>
            <a:r>
              <a:rPr lang="pt-BR" sz="3200" dirty="0" smtClean="0">
                <a:solidFill>
                  <a:schemeClr val="bg1"/>
                </a:solidFill>
              </a:rPr>
              <a:t>esenvolvidas </a:t>
            </a:r>
            <a:r>
              <a:rPr lang="pt-BR" sz="3200" dirty="0">
                <a:solidFill>
                  <a:schemeClr val="bg1"/>
                </a:solidFill>
              </a:rPr>
              <a:t>a</a:t>
            </a:r>
            <a:r>
              <a:rPr lang="pt-BR" sz="3200" dirty="0" smtClean="0">
                <a:solidFill>
                  <a:schemeClr val="bg1"/>
                </a:solidFill>
              </a:rPr>
              <a:t>plicadas </a:t>
            </a:r>
            <a:r>
              <a:rPr lang="pt-BR" sz="3200" dirty="0">
                <a:solidFill>
                  <a:schemeClr val="bg1"/>
                </a:solidFill>
              </a:rPr>
              <a:t>n</a:t>
            </a:r>
            <a:r>
              <a:rPr lang="pt-BR" sz="3200" dirty="0" smtClean="0">
                <a:solidFill>
                  <a:schemeClr val="bg1"/>
                </a:solidFill>
              </a:rPr>
              <a:t>os </a:t>
            </a:r>
            <a:r>
              <a:rPr lang="pt-BR" sz="3200" dirty="0">
                <a:solidFill>
                  <a:schemeClr val="bg1"/>
                </a:solidFill>
              </a:rPr>
              <a:t>c</a:t>
            </a:r>
            <a:r>
              <a:rPr lang="pt-BR" sz="3200" dirty="0" smtClean="0">
                <a:solidFill>
                  <a:schemeClr val="bg1"/>
                </a:solidFill>
              </a:rPr>
              <a:t>ursos </a:t>
            </a:r>
            <a:r>
              <a:rPr lang="pt-BR" sz="3200" dirty="0">
                <a:solidFill>
                  <a:schemeClr val="bg1"/>
                </a:solidFill>
              </a:rPr>
              <a:t>d</a:t>
            </a:r>
            <a:r>
              <a:rPr lang="pt-BR" sz="3200" dirty="0" smtClean="0">
                <a:solidFill>
                  <a:schemeClr val="bg1"/>
                </a:solidFill>
              </a:rPr>
              <a:t>a rede UNA-SUS</a:t>
            </a:r>
            <a:endParaRPr lang="pt-BR" sz="3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120461" y="5250179"/>
            <a:ext cx="5103173" cy="880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>
              <a:solidFill>
                <a:srgbClr val="224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esenvolvilmento-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4332" r="54996" b="43677"/>
          <a:stretch/>
        </p:blipFill>
        <p:spPr>
          <a:xfrm>
            <a:off x="4365053" y="1812505"/>
            <a:ext cx="7374576" cy="44783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5FBCA4"/>
                </a:solidFill>
                <a:latin typeface="+mn-lt"/>
              </a:rPr>
              <a:t>Sistemas</a:t>
            </a:r>
            <a:endParaRPr lang="pt-BR" sz="4000" b="1" dirty="0">
              <a:solidFill>
                <a:srgbClr val="5FBCA4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69280" y="5803392"/>
            <a:ext cx="6632448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3301919"/>
            <a:ext cx="4256393" cy="222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000" b="1" dirty="0" smtClean="0">
                <a:solidFill>
                  <a:srgbClr val="224C66"/>
                </a:solidFill>
              </a:rPr>
              <a:t>Central do </a:t>
            </a:r>
            <a:r>
              <a:rPr lang="en-US" sz="4000" b="1" dirty="0" err="1" smtClean="0">
                <a:solidFill>
                  <a:srgbClr val="224C66"/>
                </a:solidFill>
              </a:rPr>
              <a:t>Monitoramento</a:t>
            </a:r>
            <a:endParaRPr lang="pt-BR" sz="2000" dirty="0">
              <a:solidFill>
                <a:srgbClr val="224C6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54" y="1732665"/>
            <a:ext cx="8498774" cy="47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 smtClean="0">
                <a:solidFill>
                  <a:srgbClr val="5FBCA4"/>
                </a:solidFill>
                <a:latin typeface="+mn-lt"/>
              </a:rPr>
              <a:t>Sistemas</a:t>
            </a:r>
            <a:endParaRPr lang="pt-BR" sz="4000" b="1" dirty="0">
              <a:solidFill>
                <a:srgbClr val="5FBCA4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69280" y="5803392"/>
            <a:ext cx="6632448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30332" y="3139687"/>
            <a:ext cx="3472622" cy="222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000" b="1" dirty="0" smtClean="0">
                <a:solidFill>
                  <a:srgbClr val="224C66"/>
                </a:solidFill>
              </a:rPr>
              <a:t>Sistema </a:t>
            </a:r>
            <a:r>
              <a:rPr lang="en-US" sz="4000" b="1" dirty="0" err="1">
                <a:solidFill>
                  <a:srgbClr val="224C66"/>
                </a:solidFill>
              </a:rPr>
              <a:t>D</a:t>
            </a:r>
            <a:r>
              <a:rPr lang="en-US" sz="4000" b="1" dirty="0" err="1" smtClean="0">
                <a:solidFill>
                  <a:srgbClr val="224C66"/>
                </a:solidFill>
              </a:rPr>
              <a:t>espachante</a:t>
            </a:r>
            <a:endParaRPr lang="pt-BR" sz="2000" dirty="0">
              <a:solidFill>
                <a:srgbClr val="224C66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95" y="1969687"/>
            <a:ext cx="6426517" cy="38337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11" y="1690688"/>
            <a:ext cx="8498774" cy="47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07" y="2345250"/>
            <a:ext cx="7009412" cy="29426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5FBCA4"/>
                </a:solidFill>
                <a:latin typeface="+mn-lt"/>
              </a:rPr>
              <a:t>Sistemas</a:t>
            </a:r>
            <a:endParaRPr lang="pt-BR" sz="4000" b="1" dirty="0">
              <a:solidFill>
                <a:srgbClr val="5FBCA4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69280" y="5803392"/>
            <a:ext cx="6632448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7337" y="3301919"/>
            <a:ext cx="3947636" cy="222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4000" b="1" dirty="0" smtClean="0">
                <a:solidFill>
                  <a:srgbClr val="224C66"/>
                </a:solidFill>
              </a:rPr>
              <a:t>Sistema de Certificação</a:t>
            </a:r>
            <a:endParaRPr lang="pt-BR" sz="3600" b="1" dirty="0">
              <a:solidFill>
                <a:srgbClr val="224C6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6" y="1776281"/>
            <a:ext cx="8498774" cy="47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31"/>
          <a:stretch/>
        </p:blipFill>
        <p:spPr>
          <a:xfrm>
            <a:off x="4406153" y="2596168"/>
            <a:ext cx="7415481" cy="39995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5FBCA4"/>
                </a:solidFill>
                <a:latin typeface="+mn-lt"/>
              </a:rPr>
              <a:t>Sistemas</a:t>
            </a:r>
            <a:endParaRPr lang="pt-BR" sz="4000" b="1" dirty="0">
              <a:solidFill>
                <a:srgbClr val="5FBCA4"/>
              </a:solidFill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1851" y="3012891"/>
            <a:ext cx="4268268" cy="234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4000" b="1" dirty="0" err="1">
                <a:solidFill>
                  <a:srgbClr val="224C66"/>
                </a:solidFill>
              </a:rPr>
              <a:t>Saite</a:t>
            </a:r>
            <a:r>
              <a:rPr lang="pt-BR" sz="4000" b="1" dirty="0">
                <a:solidFill>
                  <a:srgbClr val="224C66"/>
                </a:solidFill>
              </a:rPr>
              <a:t> </a:t>
            </a:r>
            <a:r>
              <a:rPr lang="pt-BR" sz="4000" b="1" dirty="0" err="1">
                <a:solidFill>
                  <a:srgbClr val="224C66"/>
                </a:solidFill>
              </a:rPr>
              <a:t>store</a:t>
            </a:r>
            <a:r>
              <a:rPr lang="pt-BR" sz="4000" b="1" dirty="0">
                <a:solidFill>
                  <a:srgbClr val="224C66"/>
                </a:solidFill>
              </a:rPr>
              <a:t> </a:t>
            </a:r>
            <a:r>
              <a:rPr lang="pt-BR" sz="4000" b="1" dirty="0" smtClean="0">
                <a:solidFill>
                  <a:srgbClr val="224C66"/>
                </a:solidFill>
              </a:rPr>
              <a:t>web</a:t>
            </a:r>
            <a:endParaRPr lang="pt-BR" sz="3600" dirty="0">
              <a:solidFill>
                <a:srgbClr val="224C6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26" y="2242863"/>
            <a:ext cx="8498774" cy="47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5FBCA4"/>
                </a:solidFill>
                <a:latin typeface="+mn-lt"/>
              </a:rPr>
              <a:t>Metodologia</a:t>
            </a:r>
            <a:endParaRPr lang="pt-BR" b="1" dirty="0">
              <a:solidFill>
                <a:srgbClr val="5FBCA4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267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224C66"/>
                </a:solidFill>
              </a:rPr>
              <a:t>Produção </a:t>
            </a:r>
            <a:r>
              <a:rPr lang="pt-BR" sz="2400" b="1" dirty="0">
                <a:solidFill>
                  <a:srgbClr val="224C66"/>
                </a:solidFill>
              </a:rPr>
              <a:t>de objetos de </a:t>
            </a:r>
            <a:r>
              <a:rPr lang="pt-BR" sz="2400" b="1" dirty="0" smtClean="0">
                <a:solidFill>
                  <a:srgbClr val="224C66"/>
                </a:solidFill>
              </a:rPr>
              <a:t>aprendizagem</a:t>
            </a:r>
            <a:endParaRPr lang="pt-BR" sz="2400" dirty="0" smtClean="0">
              <a:solidFill>
                <a:srgbClr val="224C66"/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224C66"/>
              </a:solidFill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rgbClr val="224C66"/>
                </a:solidFill>
              </a:rPr>
              <a:t>Produção </a:t>
            </a:r>
            <a:r>
              <a:rPr lang="pt-BR" sz="2400" b="1" dirty="0">
                <a:solidFill>
                  <a:srgbClr val="224C66"/>
                </a:solidFill>
              </a:rPr>
              <a:t>de softwares e </a:t>
            </a:r>
            <a:r>
              <a:rPr lang="pt-BR" sz="2400" b="1" dirty="0" smtClean="0">
                <a:solidFill>
                  <a:srgbClr val="224C66"/>
                </a:solidFill>
              </a:rPr>
              <a:t>games</a:t>
            </a:r>
          </a:p>
          <a:p>
            <a:pPr marL="0" indent="0">
              <a:buNone/>
            </a:pPr>
            <a:endParaRPr lang="pt-BR" sz="2400" dirty="0" smtClean="0">
              <a:solidFill>
                <a:srgbClr val="224C66"/>
              </a:solidFill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rgbClr val="224C66"/>
                </a:solidFill>
              </a:rPr>
              <a:t>Depósito </a:t>
            </a:r>
            <a:r>
              <a:rPr lang="pt-BR" sz="2400" b="1" dirty="0">
                <a:solidFill>
                  <a:srgbClr val="224C66"/>
                </a:solidFill>
              </a:rPr>
              <a:t>de objetos de </a:t>
            </a:r>
            <a:r>
              <a:rPr lang="pt-BR" sz="2400" b="1" dirty="0" smtClean="0">
                <a:solidFill>
                  <a:srgbClr val="224C66"/>
                </a:solidFill>
              </a:rPr>
              <a:t>aprendizagem </a:t>
            </a:r>
            <a:r>
              <a:rPr lang="pt-BR" sz="2400" dirty="0" smtClean="0">
                <a:solidFill>
                  <a:srgbClr val="224C66"/>
                </a:solidFill>
              </a:rPr>
              <a:t>– </a:t>
            </a:r>
            <a:r>
              <a:rPr lang="pt-BR" sz="2400" dirty="0">
                <a:solidFill>
                  <a:srgbClr val="224C66"/>
                </a:solidFill>
              </a:rPr>
              <a:t>Plataforma </a:t>
            </a:r>
            <a:r>
              <a:rPr lang="pt-BR" sz="2400" dirty="0" smtClean="0">
                <a:solidFill>
                  <a:srgbClr val="224C66"/>
                </a:solidFill>
              </a:rPr>
              <a:t>Ares</a:t>
            </a:r>
          </a:p>
          <a:p>
            <a:pPr marL="0" indent="0">
              <a:buNone/>
            </a:pPr>
            <a:endParaRPr lang="pt-BR" sz="2400" b="1" dirty="0" smtClean="0">
              <a:solidFill>
                <a:srgbClr val="224C66"/>
              </a:solidFill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rgbClr val="224C66"/>
                </a:solidFill>
              </a:rPr>
              <a:t>Atividades </a:t>
            </a:r>
            <a:r>
              <a:rPr lang="pt-BR" sz="2400" b="1" dirty="0">
                <a:solidFill>
                  <a:srgbClr val="224C66"/>
                </a:solidFill>
              </a:rPr>
              <a:t>de pesquisa de cooperação técnica </a:t>
            </a:r>
            <a:r>
              <a:rPr lang="pt-BR" sz="2400" dirty="0">
                <a:solidFill>
                  <a:srgbClr val="224C66"/>
                </a:solidFill>
              </a:rPr>
              <a:t>visando ao fortalecimento da UNA-SUS e </a:t>
            </a:r>
            <a:r>
              <a:rPr lang="pt-BR" sz="2400" b="1" dirty="0">
                <a:solidFill>
                  <a:srgbClr val="224C66"/>
                </a:solidFill>
              </a:rPr>
              <a:t>capacitação de tutores para educação em </a:t>
            </a:r>
            <a:r>
              <a:rPr lang="pt-BR" sz="2400" b="1" dirty="0" smtClean="0">
                <a:solidFill>
                  <a:srgbClr val="224C66"/>
                </a:solidFill>
              </a:rPr>
              <a:t>saúde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374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69280" y="5803392"/>
            <a:ext cx="6632448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5FBCA4"/>
                </a:solidFill>
                <a:latin typeface="+mn-lt"/>
              </a:rPr>
              <a:t>Recursos que desenvolvemos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802954" y="1732665"/>
            <a:ext cx="8498774" cy="4780560"/>
            <a:chOff x="408660" y="1421475"/>
            <a:chExt cx="9144000" cy="514350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608" b="31182"/>
            <a:stretch/>
          </p:blipFill>
          <p:spPr>
            <a:xfrm>
              <a:off x="1092530" y="1681930"/>
              <a:ext cx="7766463" cy="4172606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60" y="1421475"/>
              <a:ext cx="9144000" cy="5143500"/>
            </a:xfrm>
            <a:prstGeom prst="rect">
              <a:avLst/>
            </a:prstGeom>
          </p:spPr>
        </p:pic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19368" y="3123789"/>
            <a:ext cx="3472622" cy="222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4000" b="1" dirty="0">
                <a:solidFill>
                  <a:srgbClr val="224C66"/>
                </a:solidFill>
              </a:rPr>
              <a:t>Livros multimídia </a:t>
            </a:r>
            <a:r>
              <a:rPr lang="pt-BR" dirty="0">
                <a:solidFill>
                  <a:srgbClr val="224C66"/>
                </a:solidFill>
              </a:rPr>
              <a:t>(</a:t>
            </a:r>
            <a:r>
              <a:rPr lang="pt-BR" dirty="0" smtClean="0">
                <a:solidFill>
                  <a:srgbClr val="224C66"/>
                </a:solidFill>
              </a:rPr>
              <a:t>recursos interativos</a:t>
            </a:r>
            <a:r>
              <a:rPr lang="pt-BR" dirty="0">
                <a:solidFill>
                  <a:srgbClr val="224C66"/>
                </a:solidFill>
              </a:rPr>
              <a:t>)</a:t>
            </a:r>
            <a:endParaRPr lang="pt-BR" sz="2000" dirty="0">
              <a:solidFill>
                <a:srgbClr val="224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5FBCA4"/>
                </a:solidFill>
                <a:latin typeface="+mn-lt"/>
              </a:rPr>
              <a:t>Sistemas</a:t>
            </a:r>
            <a:endParaRPr lang="pt-BR" sz="4000" b="1" dirty="0">
              <a:solidFill>
                <a:srgbClr val="5FBCA4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69280" y="5803392"/>
            <a:ext cx="6632448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11967" y="2891837"/>
            <a:ext cx="4220767" cy="222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4000" b="1" dirty="0" smtClean="0">
                <a:solidFill>
                  <a:srgbClr val="224C66"/>
                </a:solidFill>
              </a:rPr>
              <a:t>Ferramenta de Autoria</a:t>
            </a:r>
            <a:endParaRPr lang="pt-BR" sz="3600" dirty="0">
              <a:solidFill>
                <a:srgbClr val="224C66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54" y="1732665"/>
            <a:ext cx="8498774" cy="47805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80" y="1995051"/>
            <a:ext cx="7310782" cy="35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69280" y="5803392"/>
            <a:ext cx="6632448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5FBCA4"/>
                </a:solidFill>
                <a:latin typeface="+mn-lt"/>
              </a:rPr>
              <a:t>Recursos que desenvolvemos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27" y="1690688"/>
            <a:ext cx="8498774" cy="4780560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19368" y="3301919"/>
            <a:ext cx="3472622" cy="125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000" b="1" dirty="0" err="1" smtClean="0">
                <a:solidFill>
                  <a:srgbClr val="224C66"/>
                </a:solidFill>
              </a:rPr>
              <a:t>Atividade</a:t>
            </a:r>
            <a:r>
              <a:rPr lang="en-US" sz="4000" b="1" dirty="0" smtClean="0">
                <a:solidFill>
                  <a:srgbClr val="224C66"/>
                </a:solidFill>
              </a:rPr>
              <a:t> entre Pares</a:t>
            </a:r>
            <a:endParaRPr lang="pt-BR" sz="2000" dirty="0">
              <a:solidFill>
                <a:srgbClr val="224C66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454" r="203" b="41043"/>
          <a:stretch/>
        </p:blipFill>
        <p:spPr>
          <a:xfrm>
            <a:off x="4141889" y="1961537"/>
            <a:ext cx="7281249" cy="3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5FBCA4"/>
                </a:solidFill>
                <a:latin typeface="+mn-lt"/>
              </a:rPr>
              <a:t>Recursos que desenvolvemos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6780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4000" b="1" dirty="0" err="1">
                <a:solidFill>
                  <a:srgbClr val="224C66"/>
                </a:solidFill>
              </a:rPr>
              <a:t>Saite</a:t>
            </a:r>
            <a:r>
              <a:rPr lang="pt-BR" sz="4000" b="1" dirty="0">
                <a:solidFill>
                  <a:srgbClr val="224C66"/>
                </a:solidFill>
              </a:rPr>
              <a:t> </a:t>
            </a:r>
            <a:r>
              <a:rPr lang="pt-BR" sz="4000" b="1" dirty="0" err="1">
                <a:solidFill>
                  <a:srgbClr val="224C66"/>
                </a:solidFill>
              </a:rPr>
              <a:t>Store</a:t>
            </a:r>
            <a:endParaRPr lang="pt-BR" sz="3600" b="1" dirty="0">
              <a:solidFill>
                <a:srgbClr val="224C66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69280" y="5803392"/>
            <a:ext cx="6632448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85" y="1194232"/>
            <a:ext cx="5849792" cy="58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5FBCA4"/>
                </a:solidFill>
                <a:latin typeface="+mn-lt"/>
              </a:rPr>
              <a:t>Recursos que desenvolvemos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553200" y="5376101"/>
            <a:ext cx="5865787" cy="100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AutoShape 2" descr="Resultado de imagem para computador png"/>
          <p:cNvSpPr>
            <a:spLocks noChangeAspect="1" noChangeArrowheads="1"/>
          </p:cNvSpPr>
          <p:nvPr/>
        </p:nvSpPr>
        <p:spPr bwMode="auto">
          <a:xfrm>
            <a:off x="2933944" y="2206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67" y="2966090"/>
            <a:ext cx="6064170" cy="3411096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3480603" y="1757999"/>
            <a:ext cx="8706317" cy="7865108"/>
            <a:chOff x="2347763" y="1711913"/>
            <a:chExt cx="9844237" cy="9048795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763" y="1711913"/>
              <a:ext cx="9844237" cy="9048795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4595447" y="2438401"/>
              <a:ext cx="6856760" cy="660658"/>
            </a:xfrm>
            <a:prstGeom prst="rect">
              <a:avLst/>
            </a:prstGeom>
            <a:solidFill>
              <a:srgbClr val="FCF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838200" y="29567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pt-BR" sz="4000" b="1" dirty="0" smtClean="0">
                <a:solidFill>
                  <a:srgbClr val="224C66"/>
                </a:solidFill>
              </a:rPr>
              <a:t>Games</a:t>
            </a:r>
            <a:endParaRPr lang="pt-BR" sz="3600" b="1" dirty="0">
              <a:solidFill>
                <a:srgbClr val="224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5FBCA4"/>
                </a:solidFill>
                <a:latin typeface="+mn-lt"/>
              </a:rPr>
              <a:t>Sistemas</a:t>
            </a:r>
            <a:endParaRPr lang="pt-BR" sz="4000" b="1" dirty="0">
              <a:solidFill>
                <a:srgbClr val="5FBCA4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69280" y="5803392"/>
            <a:ext cx="6632448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19368" y="3301919"/>
            <a:ext cx="3472622" cy="222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000" b="1" dirty="0" smtClean="0">
                <a:solidFill>
                  <a:srgbClr val="224C66"/>
                </a:solidFill>
              </a:rPr>
              <a:t>Central de </a:t>
            </a:r>
            <a:r>
              <a:rPr lang="en-US" sz="4000" b="1" dirty="0" err="1" smtClean="0">
                <a:solidFill>
                  <a:srgbClr val="224C66"/>
                </a:solidFill>
              </a:rPr>
              <a:t>Atendimento</a:t>
            </a:r>
            <a:endParaRPr lang="pt-BR" sz="2000" dirty="0">
              <a:solidFill>
                <a:srgbClr val="224C6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54" y="1732665"/>
            <a:ext cx="8498774" cy="478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96" y="2006930"/>
            <a:ext cx="6296649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599" t="6928" r="3878" b="12711"/>
          <a:stretch/>
        </p:blipFill>
        <p:spPr>
          <a:xfrm>
            <a:off x="4400641" y="2017754"/>
            <a:ext cx="7328196" cy="40386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5FBCA4"/>
                </a:solidFill>
                <a:latin typeface="+mn-lt"/>
              </a:rPr>
              <a:t>Sistemas</a:t>
            </a:r>
            <a:endParaRPr lang="pt-BR" sz="4000" b="1" dirty="0">
              <a:solidFill>
                <a:srgbClr val="5FBCA4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69280" y="5803392"/>
            <a:ext cx="6632448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19368" y="3301919"/>
            <a:ext cx="3472622" cy="222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000" b="1" dirty="0" err="1" smtClean="0">
                <a:solidFill>
                  <a:srgbClr val="224C66"/>
                </a:solidFill>
              </a:rPr>
              <a:t>Plataforma</a:t>
            </a:r>
            <a:r>
              <a:rPr lang="en-US" sz="4000" b="1" dirty="0" smtClean="0">
                <a:solidFill>
                  <a:srgbClr val="224C66"/>
                </a:solidFill>
              </a:rPr>
              <a:t> de TCC</a:t>
            </a:r>
            <a:endParaRPr lang="pt-BR" sz="2000" dirty="0">
              <a:solidFill>
                <a:srgbClr val="224C6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54" y="1732665"/>
            <a:ext cx="8498774" cy="47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99</Words>
  <Application>Microsoft Macintosh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Metodologias inovadoras desenvolvidas aplicadas nos cursos da rede UNA-SUS</vt:lpstr>
      <vt:lpstr>Metodologia</vt:lpstr>
      <vt:lpstr>Recursos que desenvolvemos</vt:lpstr>
      <vt:lpstr>Sistemas</vt:lpstr>
      <vt:lpstr>Recursos que desenvolvemos</vt:lpstr>
      <vt:lpstr>Recursos que desenvolvemos</vt:lpstr>
      <vt:lpstr>Recursos que desenvolvemos</vt:lpstr>
      <vt:lpstr>Sistemas</vt:lpstr>
      <vt:lpstr>Sistemas</vt:lpstr>
      <vt:lpstr>Sistemas</vt:lpstr>
      <vt:lpstr>Sistemas</vt:lpstr>
      <vt:lpstr>Sistemas</vt:lpstr>
      <vt:lpstr>Sistemas</vt:lpstr>
      <vt:lpstr>Apresentação do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</dc:creator>
  <cp:lastModifiedBy>Usuário do Microsoft Office</cp:lastModifiedBy>
  <cp:revision>56</cp:revision>
  <dcterms:created xsi:type="dcterms:W3CDTF">2016-10-20T20:13:24Z</dcterms:created>
  <dcterms:modified xsi:type="dcterms:W3CDTF">2017-09-21T11:19:12Z</dcterms:modified>
</cp:coreProperties>
</file>