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sldIdLst>
    <p:sldId id="289" r:id="rId3"/>
    <p:sldId id="291" r:id="rId4"/>
    <p:sldId id="292" r:id="rId5"/>
    <p:sldId id="294" r:id="rId6"/>
    <p:sldId id="307" r:id="rId7"/>
    <p:sldId id="304" r:id="rId8"/>
    <p:sldId id="308" r:id="rId9"/>
    <p:sldId id="30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30365A-D2AC-4179-B920-774A618A03A6}" type="doc">
      <dgm:prSet loTypeId="urn:microsoft.com/office/officeart/2009/3/layout/RandomtoResultProcess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2D2849B3-4191-4CC1-9606-EA2CE0459B5F}">
      <dgm:prSet phldrT="[Texto]"/>
      <dgm:spPr/>
      <dgm:t>
        <a:bodyPr/>
        <a:lstStyle/>
        <a:p>
          <a:r>
            <a:rPr lang="pt-BR" dirty="0" smtClean="0"/>
            <a:t>Ações</a:t>
          </a:r>
          <a:endParaRPr lang="pt-BR" dirty="0"/>
        </a:p>
      </dgm:t>
    </dgm:pt>
    <dgm:pt modelId="{12733933-F5DF-42A8-B3D2-A024DAFC1A56}" type="parTrans" cxnId="{52CC8C79-8524-435E-8646-76EE4889908A}">
      <dgm:prSet/>
      <dgm:spPr/>
      <dgm:t>
        <a:bodyPr/>
        <a:lstStyle/>
        <a:p>
          <a:endParaRPr lang="pt-BR"/>
        </a:p>
      </dgm:t>
    </dgm:pt>
    <dgm:pt modelId="{295114FE-DF44-41AC-833E-2157D3DCC24A}" type="sibTrans" cxnId="{52CC8C79-8524-435E-8646-76EE4889908A}">
      <dgm:prSet/>
      <dgm:spPr/>
      <dgm:t>
        <a:bodyPr/>
        <a:lstStyle/>
        <a:p>
          <a:endParaRPr lang="pt-BR"/>
        </a:p>
      </dgm:t>
    </dgm:pt>
    <dgm:pt modelId="{76B3543B-9189-4030-9C9D-CA351C1BE153}">
      <dgm:prSet phldrT="[Texto]" custT="1"/>
      <dgm:spPr/>
      <dgm:t>
        <a:bodyPr/>
        <a:lstStyle/>
        <a:p>
          <a:r>
            <a:rPr lang="pt-BR" sz="3600" b="1" kern="1200" dirty="0" smtClean="0">
              <a:solidFill>
                <a:srgbClr val="537BB4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rPr>
            <a:t>Alinhamento</a:t>
          </a:r>
          <a:endParaRPr lang="pt-BR" sz="3600" b="1" kern="1200" dirty="0">
            <a:solidFill>
              <a:srgbClr val="537BB4"/>
            </a:solidFill>
            <a:latin typeface="Arial Black" panose="020B0A0402010202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54E8C2B-AC9F-476F-8070-53099287EB19}" type="parTrans" cxnId="{58CC4CF2-BC8A-4E9D-86E7-74137D752C6A}">
      <dgm:prSet/>
      <dgm:spPr/>
      <dgm:t>
        <a:bodyPr/>
        <a:lstStyle/>
        <a:p>
          <a:endParaRPr lang="pt-BR"/>
        </a:p>
      </dgm:t>
    </dgm:pt>
    <dgm:pt modelId="{61231FC1-65C4-4228-98A7-EC89697AAF5D}" type="sibTrans" cxnId="{58CC4CF2-BC8A-4E9D-86E7-74137D752C6A}">
      <dgm:prSet/>
      <dgm:spPr/>
      <dgm:t>
        <a:bodyPr/>
        <a:lstStyle/>
        <a:p>
          <a:endParaRPr lang="pt-BR"/>
        </a:p>
      </dgm:t>
    </dgm:pt>
    <dgm:pt modelId="{344CBAC8-4A0D-4AC9-A00E-B1978628A468}">
      <dgm:prSet phldrT="[Texto]"/>
      <dgm:spPr/>
      <dgm:t>
        <a:bodyPr/>
        <a:lstStyle/>
        <a:p>
          <a:r>
            <a:rPr lang="pt-BR" dirty="0" smtClean="0"/>
            <a:t>Formar </a:t>
          </a:r>
          <a:r>
            <a:rPr lang="pt-BR" dirty="0" smtClean="0"/>
            <a:t>para o Século XXI</a:t>
          </a:r>
          <a:endParaRPr lang="pt-BR" b="1" dirty="0"/>
        </a:p>
      </dgm:t>
    </dgm:pt>
    <dgm:pt modelId="{D91511BA-42F9-4877-912E-6113D239CED4}" type="parTrans" cxnId="{789CB541-7CE6-4D18-BFEE-0640D112AE85}">
      <dgm:prSet/>
      <dgm:spPr/>
      <dgm:t>
        <a:bodyPr/>
        <a:lstStyle/>
        <a:p>
          <a:endParaRPr lang="pt-BR"/>
        </a:p>
      </dgm:t>
    </dgm:pt>
    <dgm:pt modelId="{5151BA2E-91B4-49DA-9FE1-2D1AF1EDE708}" type="sibTrans" cxnId="{789CB541-7CE6-4D18-BFEE-0640D112AE85}">
      <dgm:prSet/>
      <dgm:spPr/>
      <dgm:t>
        <a:bodyPr/>
        <a:lstStyle/>
        <a:p>
          <a:endParaRPr lang="pt-BR"/>
        </a:p>
      </dgm:t>
    </dgm:pt>
    <dgm:pt modelId="{C6C42DB6-DA0C-4C02-9D3C-6A81182251C3}" type="pres">
      <dgm:prSet presAssocID="{8330365A-D2AC-4179-B920-774A618A03A6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E465A1F0-5DF3-4236-B731-A7796BAAC489}" type="pres">
      <dgm:prSet presAssocID="{2D2849B3-4191-4CC1-9606-EA2CE0459B5F}" presName="chaos" presStyleCnt="0"/>
      <dgm:spPr/>
    </dgm:pt>
    <dgm:pt modelId="{3C1A303D-63BE-4C8A-A285-529EAE8CDAFE}" type="pres">
      <dgm:prSet presAssocID="{2D2849B3-4191-4CC1-9606-EA2CE0459B5F}" presName="parTx1" presStyleLbl="revTx" presStyleIdx="0" presStyleCnt="2"/>
      <dgm:spPr/>
      <dgm:t>
        <a:bodyPr/>
        <a:lstStyle/>
        <a:p>
          <a:endParaRPr lang="pt-BR"/>
        </a:p>
      </dgm:t>
    </dgm:pt>
    <dgm:pt modelId="{A91EF547-717F-47C8-A345-5D84570A512F}" type="pres">
      <dgm:prSet presAssocID="{2D2849B3-4191-4CC1-9606-EA2CE0459B5F}" presName="desTx1" presStyleLbl="revTx" presStyleIdx="1" presStyleCnt="2" custScaleX="188579" custLinFactNeighborX="67879" custLinFactNeighborY="-8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2B82D3-1F9E-44AE-A0AD-D1A985D3A640}" type="pres">
      <dgm:prSet presAssocID="{2D2849B3-4191-4CC1-9606-EA2CE0459B5F}" presName="c1" presStyleLbl="node1" presStyleIdx="0" presStyleCnt="19"/>
      <dgm:spPr/>
    </dgm:pt>
    <dgm:pt modelId="{24DA58ED-745D-429D-9734-5DB403B28374}" type="pres">
      <dgm:prSet presAssocID="{2D2849B3-4191-4CC1-9606-EA2CE0459B5F}" presName="c2" presStyleLbl="node1" presStyleIdx="1" presStyleCnt="19"/>
      <dgm:spPr/>
    </dgm:pt>
    <dgm:pt modelId="{CE5A1055-AD11-497F-8ADE-5E79B4282AC2}" type="pres">
      <dgm:prSet presAssocID="{2D2849B3-4191-4CC1-9606-EA2CE0459B5F}" presName="c3" presStyleLbl="node1" presStyleIdx="2" presStyleCnt="19"/>
      <dgm:spPr/>
    </dgm:pt>
    <dgm:pt modelId="{C9BEBD87-6AB5-4F26-BF72-40536435BF8A}" type="pres">
      <dgm:prSet presAssocID="{2D2849B3-4191-4CC1-9606-EA2CE0459B5F}" presName="c4" presStyleLbl="node1" presStyleIdx="3" presStyleCnt="19"/>
      <dgm:spPr/>
    </dgm:pt>
    <dgm:pt modelId="{B3E6A788-BAB7-443F-8CBA-93B651190025}" type="pres">
      <dgm:prSet presAssocID="{2D2849B3-4191-4CC1-9606-EA2CE0459B5F}" presName="c5" presStyleLbl="node1" presStyleIdx="4" presStyleCnt="19"/>
      <dgm:spPr/>
    </dgm:pt>
    <dgm:pt modelId="{4C471289-D2EA-46EA-BF20-AEE508079811}" type="pres">
      <dgm:prSet presAssocID="{2D2849B3-4191-4CC1-9606-EA2CE0459B5F}" presName="c6" presStyleLbl="node1" presStyleIdx="5" presStyleCnt="19"/>
      <dgm:spPr/>
    </dgm:pt>
    <dgm:pt modelId="{4D8B013B-CE8A-4C49-A50F-F3EE9207463E}" type="pres">
      <dgm:prSet presAssocID="{2D2849B3-4191-4CC1-9606-EA2CE0459B5F}" presName="c7" presStyleLbl="node1" presStyleIdx="6" presStyleCnt="19"/>
      <dgm:spPr/>
    </dgm:pt>
    <dgm:pt modelId="{7FADD77F-25AD-4DBD-90CC-E9C5917769B9}" type="pres">
      <dgm:prSet presAssocID="{2D2849B3-4191-4CC1-9606-EA2CE0459B5F}" presName="c8" presStyleLbl="node1" presStyleIdx="7" presStyleCnt="19"/>
      <dgm:spPr/>
    </dgm:pt>
    <dgm:pt modelId="{FB8DA06F-E164-4445-B282-5F82F0B13A9B}" type="pres">
      <dgm:prSet presAssocID="{2D2849B3-4191-4CC1-9606-EA2CE0459B5F}" presName="c9" presStyleLbl="node1" presStyleIdx="8" presStyleCnt="19"/>
      <dgm:spPr/>
    </dgm:pt>
    <dgm:pt modelId="{71E9E55B-0A51-4BDA-B7DC-E57A6EAF2AFF}" type="pres">
      <dgm:prSet presAssocID="{2D2849B3-4191-4CC1-9606-EA2CE0459B5F}" presName="c10" presStyleLbl="node1" presStyleIdx="9" presStyleCnt="19"/>
      <dgm:spPr/>
    </dgm:pt>
    <dgm:pt modelId="{8D737AFA-2763-4B71-9BBF-693832147849}" type="pres">
      <dgm:prSet presAssocID="{2D2849B3-4191-4CC1-9606-EA2CE0459B5F}" presName="c11" presStyleLbl="node1" presStyleIdx="10" presStyleCnt="19"/>
      <dgm:spPr/>
    </dgm:pt>
    <dgm:pt modelId="{A0F5AA18-E23D-482B-AC16-B120C668B425}" type="pres">
      <dgm:prSet presAssocID="{2D2849B3-4191-4CC1-9606-EA2CE0459B5F}" presName="c12" presStyleLbl="node1" presStyleIdx="11" presStyleCnt="19"/>
      <dgm:spPr/>
    </dgm:pt>
    <dgm:pt modelId="{9093F94E-FFBD-4634-B223-480CEA9BF61D}" type="pres">
      <dgm:prSet presAssocID="{2D2849B3-4191-4CC1-9606-EA2CE0459B5F}" presName="c13" presStyleLbl="node1" presStyleIdx="12" presStyleCnt="19"/>
      <dgm:spPr/>
    </dgm:pt>
    <dgm:pt modelId="{A561227E-DF26-41E1-8890-FA47AC1C3B4F}" type="pres">
      <dgm:prSet presAssocID="{2D2849B3-4191-4CC1-9606-EA2CE0459B5F}" presName="c14" presStyleLbl="node1" presStyleIdx="13" presStyleCnt="19"/>
      <dgm:spPr/>
    </dgm:pt>
    <dgm:pt modelId="{186D82C7-91DB-445E-B4BC-C9539D52F4F1}" type="pres">
      <dgm:prSet presAssocID="{2D2849B3-4191-4CC1-9606-EA2CE0459B5F}" presName="c15" presStyleLbl="node1" presStyleIdx="14" presStyleCnt="19"/>
      <dgm:spPr/>
    </dgm:pt>
    <dgm:pt modelId="{3EABC0D6-9EA6-4755-9D72-44B0DD8F5FE2}" type="pres">
      <dgm:prSet presAssocID="{2D2849B3-4191-4CC1-9606-EA2CE0459B5F}" presName="c16" presStyleLbl="node1" presStyleIdx="15" presStyleCnt="19"/>
      <dgm:spPr/>
    </dgm:pt>
    <dgm:pt modelId="{20A10EF5-A1C9-4BB9-9F06-67083D0FCACB}" type="pres">
      <dgm:prSet presAssocID="{2D2849B3-4191-4CC1-9606-EA2CE0459B5F}" presName="c17" presStyleLbl="node1" presStyleIdx="16" presStyleCnt="19"/>
      <dgm:spPr/>
    </dgm:pt>
    <dgm:pt modelId="{3E963230-A9CD-4927-B9D1-B1155FD34373}" type="pres">
      <dgm:prSet presAssocID="{2D2849B3-4191-4CC1-9606-EA2CE0459B5F}" presName="c18" presStyleLbl="node1" presStyleIdx="17" presStyleCnt="19"/>
      <dgm:spPr/>
    </dgm:pt>
    <dgm:pt modelId="{9357EB57-6CFA-478E-BE68-9E168C30D424}" type="pres">
      <dgm:prSet presAssocID="{295114FE-DF44-41AC-833E-2157D3DCC24A}" presName="chevronComposite1" presStyleCnt="0"/>
      <dgm:spPr/>
    </dgm:pt>
    <dgm:pt modelId="{80C1A82E-B8A0-45F2-A407-B64FCE6D317D}" type="pres">
      <dgm:prSet presAssocID="{295114FE-DF44-41AC-833E-2157D3DCC24A}" presName="chevron1" presStyleLbl="sibTrans2D1" presStyleIdx="0" presStyleCnt="2"/>
      <dgm:spPr/>
    </dgm:pt>
    <dgm:pt modelId="{7756664E-2F32-4D82-B82E-6E33A3D30D3A}" type="pres">
      <dgm:prSet presAssocID="{295114FE-DF44-41AC-833E-2157D3DCC24A}" presName="spChevron1" presStyleCnt="0"/>
      <dgm:spPr/>
    </dgm:pt>
    <dgm:pt modelId="{1877333C-316A-4EC6-B2C8-79EB72379F74}" type="pres">
      <dgm:prSet presAssocID="{295114FE-DF44-41AC-833E-2157D3DCC24A}" presName="overlap" presStyleCnt="0"/>
      <dgm:spPr/>
    </dgm:pt>
    <dgm:pt modelId="{B836222E-73E9-4504-AEEF-7F04D78E2D59}" type="pres">
      <dgm:prSet presAssocID="{295114FE-DF44-41AC-833E-2157D3DCC24A}" presName="chevronComposite2" presStyleCnt="0"/>
      <dgm:spPr/>
    </dgm:pt>
    <dgm:pt modelId="{25CFA5FA-1B88-4F0F-B75A-0F29D9F7EBE8}" type="pres">
      <dgm:prSet presAssocID="{295114FE-DF44-41AC-833E-2157D3DCC24A}" presName="chevron2" presStyleLbl="sibTrans2D1" presStyleIdx="1" presStyleCnt="2"/>
      <dgm:spPr/>
    </dgm:pt>
    <dgm:pt modelId="{8F812D00-A005-4AC5-ACBB-017501C72D3F}" type="pres">
      <dgm:prSet presAssocID="{295114FE-DF44-41AC-833E-2157D3DCC24A}" presName="spChevron2" presStyleCnt="0"/>
      <dgm:spPr/>
    </dgm:pt>
    <dgm:pt modelId="{77C9BC36-C5B7-4D2F-8481-CC17167AC393}" type="pres">
      <dgm:prSet presAssocID="{344CBAC8-4A0D-4AC9-A00E-B1978628A468}" presName="last" presStyleCnt="0"/>
      <dgm:spPr/>
    </dgm:pt>
    <dgm:pt modelId="{B62E895C-51FF-4DE6-AAB2-5343C6582AC1}" type="pres">
      <dgm:prSet presAssocID="{344CBAC8-4A0D-4AC9-A00E-B1978628A468}" presName="circleTx" presStyleLbl="node1" presStyleIdx="18" presStyleCnt="19"/>
      <dgm:spPr/>
      <dgm:t>
        <a:bodyPr/>
        <a:lstStyle/>
        <a:p>
          <a:endParaRPr lang="pt-BR"/>
        </a:p>
      </dgm:t>
    </dgm:pt>
    <dgm:pt modelId="{578A6E1F-44FC-4BBF-9941-39E9AD085203}" type="pres">
      <dgm:prSet presAssocID="{344CBAC8-4A0D-4AC9-A00E-B1978628A468}" presName="spN" presStyleCnt="0"/>
      <dgm:spPr/>
    </dgm:pt>
  </dgm:ptLst>
  <dgm:cxnLst>
    <dgm:cxn modelId="{52CC8C79-8524-435E-8646-76EE4889908A}" srcId="{8330365A-D2AC-4179-B920-774A618A03A6}" destId="{2D2849B3-4191-4CC1-9606-EA2CE0459B5F}" srcOrd="0" destOrd="0" parTransId="{12733933-F5DF-42A8-B3D2-A024DAFC1A56}" sibTransId="{295114FE-DF44-41AC-833E-2157D3DCC24A}"/>
    <dgm:cxn modelId="{2BECAB86-1B15-4AA0-B12D-BEDF4BDBD69D}" type="presOf" srcId="{344CBAC8-4A0D-4AC9-A00E-B1978628A468}" destId="{B62E895C-51FF-4DE6-AAB2-5343C6582AC1}" srcOrd="0" destOrd="0" presId="urn:microsoft.com/office/officeart/2009/3/layout/RandomtoResultProcess"/>
    <dgm:cxn modelId="{AFDD5836-06FD-451F-B9C5-C6B98CDEABE0}" type="presOf" srcId="{2D2849B3-4191-4CC1-9606-EA2CE0459B5F}" destId="{3C1A303D-63BE-4C8A-A285-529EAE8CDAFE}" srcOrd="0" destOrd="0" presId="urn:microsoft.com/office/officeart/2009/3/layout/RandomtoResultProcess"/>
    <dgm:cxn modelId="{789CB541-7CE6-4D18-BFEE-0640D112AE85}" srcId="{8330365A-D2AC-4179-B920-774A618A03A6}" destId="{344CBAC8-4A0D-4AC9-A00E-B1978628A468}" srcOrd="1" destOrd="0" parTransId="{D91511BA-42F9-4877-912E-6113D239CED4}" sibTransId="{5151BA2E-91B4-49DA-9FE1-2D1AF1EDE708}"/>
    <dgm:cxn modelId="{87455A93-204A-44A3-8A13-CB0F2D38E671}" type="presOf" srcId="{76B3543B-9189-4030-9C9D-CA351C1BE153}" destId="{A91EF547-717F-47C8-A345-5D84570A512F}" srcOrd="0" destOrd="0" presId="urn:microsoft.com/office/officeart/2009/3/layout/RandomtoResultProcess"/>
    <dgm:cxn modelId="{4451210F-8009-4051-A6D5-AD7F74C4D7CE}" type="presOf" srcId="{8330365A-D2AC-4179-B920-774A618A03A6}" destId="{C6C42DB6-DA0C-4C02-9D3C-6A81182251C3}" srcOrd="0" destOrd="0" presId="urn:microsoft.com/office/officeart/2009/3/layout/RandomtoResultProcess"/>
    <dgm:cxn modelId="{58CC4CF2-BC8A-4E9D-86E7-74137D752C6A}" srcId="{2D2849B3-4191-4CC1-9606-EA2CE0459B5F}" destId="{76B3543B-9189-4030-9C9D-CA351C1BE153}" srcOrd="0" destOrd="0" parTransId="{E54E8C2B-AC9F-476F-8070-53099287EB19}" sibTransId="{61231FC1-65C4-4228-98A7-EC89697AAF5D}"/>
    <dgm:cxn modelId="{6A492C8F-B2FE-47F7-9B2D-F3A7AD71A89C}" type="presParOf" srcId="{C6C42DB6-DA0C-4C02-9D3C-6A81182251C3}" destId="{E465A1F0-5DF3-4236-B731-A7796BAAC489}" srcOrd="0" destOrd="0" presId="urn:microsoft.com/office/officeart/2009/3/layout/RandomtoResultProcess"/>
    <dgm:cxn modelId="{E4E4F2AC-DB2D-4723-9B4D-951AD8564AEE}" type="presParOf" srcId="{E465A1F0-5DF3-4236-B731-A7796BAAC489}" destId="{3C1A303D-63BE-4C8A-A285-529EAE8CDAFE}" srcOrd="0" destOrd="0" presId="urn:microsoft.com/office/officeart/2009/3/layout/RandomtoResultProcess"/>
    <dgm:cxn modelId="{DD7C6119-625B-4887-A8D7-8883AB069E06}" type="presParOf" srcId="{E465A1F0-5DF3-4236-B731-A7796BAAC489}" destId="{A91EF547-717F-47C8-A345-5D84570A512F}" srcOrd="1" destOrd="0" presId="urn:microsoft.com/office/officeart/2009/3/layout/RandomtoResultProcess"/>
    <dgm:cxn modelId="{56D5C6C8-FC69-4BC8-8995-06B62C50C3BE}" type="presParOf" srcId="{E465A1F0-5DF3-4236-B731-A7796BAAC489}" destId="{D02B82D3-1F9E-44AE-A0AD-D1A985D3A640}" srcOrd="2" destOrd="0" presId="urn:microsoft.com/office/officeart/2009/3/layout/RandomtoResultProcess"/>
    <dgm:cxn modelId="{EADDC6CB-2412-4355-A15A-1F1F959788E1}" type="presParOf" srcId="{E465A1F0-5DF3-4236-B731-A7796BAAC489}" destId="{24DA58ED-745D-429D-9734-5DB403B28374}" srcOrd="3" destOrd="0" presId="urn:microsoft.com/office/officeart/2009/3/layout/RandomtoResultProcess"/>
    <dgm:cxn modelId="{D3A8F153-87DB-45AE-AA84-88942ECA1338}" type="presParOf" srcId="{E465A1F0-5DF3-4236-B731-A7796BAAC489}" destId="{CE5A1055-AD11-497F-8ADE-5E79B4282AC2}" srcOrd="4" destOrd="0" presId="urn:microsoft.com/office/officeart/2009/3/layout/RandomtoResultProcess"/>
    <dgm:cxn modelId="{4CEF32A7-8152-4F24-8D8E-2D7AEAB7DED0}" type="presParOf" srcId="{E465A1F0-5DF3-4236-B731-A7796BAAC489}" destId="{C9BEBD87-6AB5-4F26-BF72-40536435BF8A}" srcOrd="5" destOrd="0" presId="urn:microsoft.com/office/officeart/2009/3/layout/RandomtoResultProcess"/>
    <dgm:cxn modelId="{8BE6B7A6-E51F-47EB-93E8-C82E5E73245B}" type="presParOf" srcId="{E465A1F0-5DF3-4236-B731-A7796BAAC489}" destId="{B3E6A788-BAB7-443F-8CBA-93B651190025}" srcOrd="6" destOrd="0" presId="urn:microsoft.com/office/officeart/2009/3/layout/RandomtoResultProcess"/>
    <dgm:cxn modelId="{F2460B3D-3D39-42D5-B0FA-74E4DDB0F980}" type="presParOf" srcId="{E465A1F0-5DF3-4236-B731-A7796BAAC489}" destId="{4C471289-D2EA-46EA-BF20-AEE508079811}" srcOrd="7" destOrd="0" presId="urn:microsoft.com/office/officeart/2009/3/layout/RandomtoResultProcess"/>
    <dgm:cxn modelId="{DE1EE647-7ADA-4085-82E8-ECC4D8A286FA}" type="presParOf" srcId="{E465A1F0-5DF3-4236-B731-A7796BAAC489}" destId="{4D8B013B-CE8A-4C49-A50F-F3EE9207463E}" srcOrd="8" destOrd="0" presId="urn:microsoft.com/office/officeart/2009/3/layout/RandomtoResultProcess"/>
    <dgm:cxn modelId="{CBF6C27C-77C9-465E-98CF-BD11A81EEA36}" type="presParOf" srcId="{E465A1F0-5DF3-4236-B731-A7796BAAC489}" destId="{7FADD77F-25AD-4DBD-90CC-E9C5917769B9}" srcOrd="9" destOrd="0" presId="urn:microsoft.com/office/officeart/2009/3/layout/RandomtoResultProcess"/>
    <dgm:cxn modelId="{5BB6A393-3810-4153-8B69-91239B8B95BA}" type="presParOf" srcId="{E465A1F0-5DF3-4236-B731-A7796BAAC489}" destId="{FB8DA06F-E164-4445-B282-5F82F0B13A9B}" srcOrd="10" destOrd="0" presId="urn:microsoft.com/office/officeart/2009/3/layout/RandomtoResultProcess"/>
    <dgm:cxn modelId="{6B2B0810-2423-45CF-9345-FFF3F88FAE58}" type="presParOf" srcId="{E465A1F0-5DF3-4236-B731-A7796BAAC489}" destId="{71E9E55B-0A51-4BDA-B7DC-E57A6EAF2AFF}" srcOrd="11" destOrd="0" presId="urn:microsoft.com/office/officeart/2009/3/layout/RandomtoResultProcess"/>
    <dgm:cxn modelId="{12DB924A-630C-47DB-B3E6-0BB9DE6A12AA}" type="presParOf" srcId="{E465A1F0-5DF3-4236-B731-A7796BAAC489}" destId="{8D737AFA-2763-4B71-9BBF-693832147849}" srcOrd="12" destOrd="0" presId="urn:microsoft.com/office/officeart/2009/3/layout/RandomtoResultProcess"/>
    <dgm:cxn modelId="{D43B4A45-68F1-4B99-82C8-BEDF046640A9}" type="presParOf" srcId="{E465A1F0-5DF3-4236-B731-A7796BAAC489}" destId="{A0F5AA18-E23D-482B-AC16-B120C668B425}" srcOrd="13" destOrd="0" presId="urn:microsoft.com/office/officeart/2009/3/layout/RandomtoResultProcess"/>
    <dgm:cxn modelId="{4D8B20D6-AAC5-4FE4-9278-B12B66BAEDDF}" type="presParOf" srcId="{E465A1F0-5DF3-4236-B731-A7796BAAC489}" destId="{9093F94E-FFBD-4634-B223-480CEA9BF61D}" srcOrd="14" destOrd="0" presId="urn:microsoft.com/office/officeart/2009/3/layout/RandomtoResultProcess"/>
    <dgm:cxn modelId="{53751F68-F589-4656-B5DB-C0485EC9E9E6}" type="presParOf" srcId="{E465A1F0-5DF3-4236-B731-A7796BAAC489}" destId="{A561227E-DF26-41E1-8890-FA47AC1C3B4F}" srcOrd="15" destOrd="0" presId="urn:microsoft.com/office/officeart/2009/3/layout/RandomtoResultProcess"/>
    <dgm:cxn modelId="{5C09CFB5-26EC-4EDF-AABE-7858F6603196}" type="presParOf" srcId="{E465A1F0-5DF3-4236-B731-A7796BAAC489}" destId="{186D82C7-91DB-445E-B4BC-C9539D52F4F1}" srcOrd="16" destOrd="0" presId="urn:microsoft.com/office/officeart/2009/3/layout/RandomtoResultProcess"/>
    <dgm:cxn modelId="{DFB56CF1-644A-40D9-B3DA-431976E7F613}" type="presParOf" srcId="{E465A1F0-5DF3-4236-B731-A7796BAAC489}" destId="{3EABC0D6-9EA6-4755-9D72-44B0DD8F5FE2}" srcOrd="17" destOrd="0" presId="urn:microsoft.com/office/officeart/2009/3/layout/RandomtoResultProcess"/>
    <dgm:cxn modelId="{60885D34-054D-4A1F-B097-A5724842ADE6}" type="presParOf" srcId="{E465A1F0-5DF3-4236-B731-A7796BAAC489}" destId="{20A10EF5-A1C9-4BB9-9F06-67083D0FCACB}" srcOrd="18" destOrd="0" presId="urn:microsoft.com/office/officeart/2009/3/layout/RandomtoResultProcess"/>
    <dgm:cxn modelId="{B42196A9-A996-447B-9B8F-A679C062580D}" type="presParOf" srcId="{E465A1F0-5DF3-4236-B731-A7796BAAC489}" destId="{3E963230-A9CD-4927-B9D1-B1155FD34373}" srcOrd="19" destOrd="0" presId="urn:microsoft.com/office/officeart/2009/3/layout/RandomtoResultProcess"/>
    <dgm:cxn modelId="{234DC1C5-CF78-4531-8E6F-F649AF5097C8}" type="presParOf" srcId="{C6C42DB6-DA0C-4C02-9D3C-6A81182251C3}" destId="{9357EB57-6CFA-478E-BE68-9E168C30D424}" srcOrd="1" destOrd="0" presId="urn:microsoft.com/office/officeart/2009/3/layout/RandomtoResultProcess"/>
    <dgm:cxn modelId="{AFAD32C2-7D41-4717-A79D-87675FB27A34}" type="presParOf" srcId="{9357EB57-6CFA-478E-BE68-9E168C30D424}" destId="{80C1A82E-B8A0-45F2-A407-B64FCE6D317D}" srcOrd="0" destOrd="0" presId="urn:microsoft.com/office/officeart/2009/3/layout/RandomtoResultProcess"/>
    <dgm:cxn modelId="{616C3E95-3681-40DE-9C08-608ED6BC2F74}" type="presParOf" srcId="{9357EB57-6CFA-478E-BE68-9E168C30D424}" destId="{7756664E-2F32-4D82-B82E-6E33A3D30D3A}" srcOrd="1" destOrd="0" presId="urn:microsoft.com/office/officeart/2009/3/layout/RandomtoResultProcess"/>
    <dgm:cxn modelId="{F1B6C010-5E4C-4B1B-9F23-DF48A5BD3F5C}" type="presParOf" srcId="{C6C42DB6-DA0C-4C02-9D3C-6A81182251C3}" destId="{1877333C-316A-4EC6-B2C8-79EB72379F74}" srcOrd="2" destOrd="0" presId="urn:microsoft.com/office/officeart/2009/3/layout/RandomtoResultProcess"/>
    <dgm:cxn modelId="{D742C5F6-9F98-4A5C-B472-EF6FC0B9A22F}" type="presParOf" srcId="{C6C42DB6-DA0C-4C02-9D3C-6A81182251C3}" destId="{B836222E-73E9-4504-AEEF-7F04D78E2D59}" srcOrd="3" destOrd="0" presId="urn:microsoft.com/office/officeart/2009/3/layout/RandomtoResultProcess"/>
    <dgm:cxn modelId="{E312FA3F-BD3C-4D57-84A8-C6090704A8C5}" type="presParOf" srcId="{B836222E-73E9-4504-AEEF-7F04D78E2D59}" destId="{25CFA5FA-1B88-4F0F-B75A-0F29D9F7EBE8}" srcOrd="0" destOrd="0" presId="urn:microsoft.com/office/officeart/2009/3/layout/RandomtoResultProcess"/>
    <dgm:cxn modelId="{7C3AA026-B0C0-4AEB-9D6F-16CDB3BD4E86}" type="presParOf" srcId="{B836222E-73E9-4504-AEEF-7F04D78E2D59}" destId="{8F812D00-A005-4AC5-ACBB-017501C72D3F}" srcOrd="1" destOrd="0" presId="urn:microsoft.com/office/officeart/2009/3/layout/RandomtoResultProcess"/>
    <dgm:cxn modelId="{54A84389-815B-4991-AE1E-3CCEB8173B63}" type="presParOf" srcId="{C6C42DB6-DA0C-4C02-9D3C-6A81182251C3}" destId="{77C9BC36-C5B7-4D2F-8481-CC17167AC393}" srcOrd="4" destOrd="0" presId="urn:microsoft.com/office/officeart/2009/3/layout/RandomtoResultProcess"/>
    <dgm:cxn modelId="{12F6BAFE-93CE-41C2-8722-09AD2348028C}" type="presParOf" srcId="{77C9BC36-C5B7-4D2F-8481-CC17167AC393}" destId="{B62E895C-51FF-4DE6-AAB2-5343C6582AC1}" srcOrd="0" destOrd="0" presId="urn:microsoft.com/office/officeart/2009/3/layout/RandomtoResultProcess"/>
    <dgm:cxn modelId="{68224048-B3E0-4994-828F-C30BBF456C67}" type="presParOf" srcId="{77C9BC36-C5B7-4D2F-8481-CC17167AC393}" destId="{578A6E1F-44FC-4BBF-9941-39E9AD085203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A303D-63BE-4C8A-A285-529EAE8CDAFE}">
      <dsp:nvSpPr>
        <dsp:cNvPr id="0" name=""/>
        <dsp:cNvSpPr/>
      </dsp:nvSpPr>
      <dsp:spPr>
        <a:xfrm>
          <a:off x="1165719" y="1375831"/>
          <a:ext cx="2621642" cy="86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Ações</a:t>
          </a:r>
          <a:endParaRPr lang="pt-BR" sz="2900" kern="1200" dirty="0"/>
        </a:p>
      </dsp:txBody>
      <dsp:txXfrm>
        <a:off x="1165719" y="1375831"/>
        <a:ext cx="2621642" cy="863950"/>
      </dsp:txXfrm>
    </dsp:sp>
    <dsp:sp modelId="{A91EF547-717F-47C8-A345-5D84570A512F}">
      <dsp:nvSpPr>
        <dsp:cNvPr id="0" name=""/>
        <dsp:cNvSpPr/>
      </dsp:nvSpPr>
      <dsp:spPr>
        <a:xfrm>
          <a:off x="1784151" y="3183636"/>
          <a:ext cx="4943867" cy="161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1" kern="1200" dirty="0" smtClean="0">
              <a:solidFill>
                <a:srgbClr val="537BB4"/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rPr>
            <a:t>Alinhamento</a:t>
          </a:r>
          <a:endParaRPr lang="pt-BR" sz="3600" b="1" kern="1200" dirty="0">
            <a:solidFill>
              <a:srgbClr val="537BB4"/>
            </a:solidFill>
            <a:latin typeface="Arial Black" panose="020B0A0402010202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84151" y="3183636"/>
        <a:ext cx="4943867" cy="1618621"/>
      </dsp:txXfrm>
    </dsp:sp>
    <dsp:sp modelId="{D02B82D3-1F9E-44AE-A0AD-D1A985D3A640}">
      <dsp:nvSpPr>
        <dsp:cNvPr id="0" name=""/>
        <dsp:cNvSpPr/>
      </dsp:nvSpPr>
      <dsp:spPr>
        <a:xfrm>
          <a:off x="1162740" y="1113071"/>
          <a:ext cx="208539" cy="2085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DA58ED-745D-429D-9734-5DB403B28374}">
      <dsp:nvSpPr>
        <dsp:cNvPr id="0" name=""/>
        <dsp:cNvSpPr/>
      </dsp:nvSpPr>
      <dsp:spPr>
        <a:xfrm>
          <a:off x="1308718" y="821115"/>
          <a:ext cx="208539" cy="2085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5A1055-AD11-497F-8ADE-5E79B4282AC2}">
      <dsp:nvSpPr>
        <dsp:cNvPr id="0" name=""/>
        <dsp:cNvSpPr/>
      </dsp:nvSpPr>
      <dsp:spPr>
        <a:xfrm>
          <a:off x="1659064" y="879506"/>
          <a:ext cx="327705" cy="3277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EBD87-6AB5-4F26-BF72-40536435BF8A}">
      <dsp:nvSpPr>
        <dsp:cNvPr id="0" name=""/>
        <dsp:cNvSpPr/>
      </dsp:nvSpPr>
      <dsp:spPr>
        <a:xfrm>
          <a:off x="1951020" y="558355"/>
          <a:ext cx="208539" cy="2085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E6A788-BAB7-443F-8CBA-93B651190025}">
      <dsp:nvSpPr>
        <dsp:cNvPr id="0" name=""/>
        <dsp:cNvSpPr/>
      </dsp:nvSpPr>
      <dsp:spPr>
        <a:xfrm>
          <a:off x="2330562" y="441573"/>
          <a:ext cx="208539" cy="20853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471289-D2EA-46EA-BF20-AEE508079811}">
      <dsp:nvSpPr>
        <dsp:cNvPr id="0" name=""/>
        <dsp:cNvSpPr/>
      </dsp:nvSpPr>
      <dsp:spPr>
        <a:xfrm>
          <a:off x="2797691" y="645942"/>
          <a:ext cx="208539" cy="2085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8B013B-CE8A-4C49-A50F-F3EE9207463E}">
      <dsp:nvSpPr>
        <dsp:cNvPr id="0" name=""/>
        <dsp:cNvSpPr/>
      </dsp:nvSpPr>
      <dsp:spPr>
        <a:xfrm>
          <a:off x="3089647" y="791919"/>
          <a:ext cx="327705" cy="3277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ADD77F-25AD-4DBD-90CC-E9C5917769B9}">
      <dsp:nvSpPr>
        <dsp:cNvPr id="0" name=""/>
        <dsp:cNvSpPr/>
      </dsp:nvSpPr>
      <dsp:spPr>
        <a:xfrm>
          <a:off x="3498385" y="1113071"/>
          <a:ext cx="208539" cy="20853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8DA06F-E164-4445-B282-5F82F0B13A9B}">
      <dsp:nvSpPr>
        <dsp:cNvPr id="0" name=""/>
        <dsp:cNvSpPr/>
      </dsp:nvSpPr>
      <dsp:spPr>
        <a:xfrm>
          <a:off x="3673558" y="1434222"/>
          <a:ext cx="208539" cy="2085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E9E55B-0A51-4BDA-B7DC-E57A6EAF2AFF}">
      <dsp:nvSpPr>
        <dsp:cNvPr id="0" name=""/>
        <dsp:cNvSpPr/>
      </dsp:nvSpPr>
      <dsp:spPr>
        <a:xfrm>
          <a:off x="2155389" y="821115"/>
          <a:ext cx="536245" cy="53624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737AFA-2763-4B71-9BBF-693832147849}">
      <dsp:nvSpPr>
        <dsp:cNvPr id="0" name=""/>
        <dsp:cNvSpPr/>
      </dsp:nvSpPr>
      <dsp:spPr>
        <a:xfrm>
          <a:off x="1016762" y="1930546"/>
          <a:ext cx="208539" cy="2085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F5AA18-E23D-482B-AC16-B120C668B425}">
      <dsp:nvSpPr>
        <dsp:cNvPr id="0" name=""/>
        <dsp:cNvSpPr/>
      </dsp:nvSpPr>
      <dsp:spPr>
        <a:xfrm>
          <a:off x="1191935" y="2193306"/>
          <a:ext cx="327705" cy="32770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93F94E-FFBD-4634-B223-480CEA9BF61D}">
      <dsp:nvSpPr>
        <dsp:cNvPr id="0" name=""/>
        <dsp:cNvSpPr/>
      </dsp:nvSpPr>
      <dsp:spPr>
        <a:xfrm>
          <a:off x="1629869" y="2426871"/>
          <a:ext cx="476662" cy="47666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61227E-DF26-41E1-8890-FA47AC1C3B4F}">
      <dsp:nvSpPr>
        <dsp:cNvPr id="0" name=""/>
        <dsp:cNvSpPr/>
      </dsp:nvSpPr>
      <dsp:spPr>
        <a:xfrm>
          <a:off x="2242976" y="2806413"/>
          <a:ext cx="208539" cy="2085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6D82C7-91DB-445E-B4BC-C9539D52F4F1}">
      <dsp:nvSpPr>
        <dsp:cNvPr id="0" name=""/>
        <dsp:cNvSpPr/>
      </dsp:nvSpPr>
      <dsp:spPr>
        <a:xfrm>
          <a:off x="2359758" y="2426871"/>
          <a:ext cx="327705" cy="32770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ABC0D6-9EA6-4755-9D72-44B0DD8F5FE2}">
      <dsp:nvSpPr>
        <dsp:cNvPr id="0" name=""/>
        <dsp:cNvSpPr/>
      </dsp:nvSpPr>
      <dsp:spPr>
        <a:xfrm>
          <a:off x="2651714" y="2835609"/>
          <a:ext cx="208539" cy="2085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A10EF5-A1C9-4BB9-9F06-67083D0FCACB}">
      <dsp:nvSpPr>
        <dsp:cNvPr id="0" name=""/>
        <dsp:cNvSpPr/>
      </dsp:nvSpPr>
      <dsp:spPr>
        <a:xfrm>
          <a:off x="2914474" y="2368480"/>
          <a:ext cx="476662" cy="47666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E963230-A9CD-4927-B9D1-B1155FD34373}">
      <dsp:nvSpPr>
        <dsp:cNvPr id="0" name=""/>
        <dsp:cNvSpPr/>
      </dsp:nvSpPr>
      <dsp:spPr>
        <a:xfrm>
          <a:off x="3556776" y="2251698"/>
          <a:ext cx="327705" cy="32770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C1A82E-B8A0-45F2-A407-B64FCE6D317D}">
      <dsp:nvSpPr>
        <dsp:cNvPr id="0" name=""/>
        <dsp:cNvSpPr/>
      </dsp:nvSpPr>
      <dsp:spPr>
        <a:xfrm>
          <a:off x="4948474" y="879020"/>
          <a:ext cx="962423" cy="183737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CFA5FA-1B88-4F0F-B75A-0F29D9F7EBE8}">
      <dsp:nvSpPr>
        <dsp:cNvPr id="0" name=""/>
        <dsp:cNvSpPr/>
      </dsp:nvSpPr>
      <dsp:spPr>
        <a:xfrm>
          <a:off x="5735912" y="879020"/>
          <a:ext cx="962423" cy="1837372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2E895C-51FF-4DE6-AAB2-5343C6582AC1}">
      <dsp:nvSpPr>
        <dsp:cNvPr id="0" name=""/>
        <dsp:cNvSpPr/>
      </dsp:nvSpPr>
      <dsp:spPr>
        <a:xfrm>
          <a:off x="6803327" y="727176"/>
          <a:ext cx="2231073" cy="22310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Formar </a:t>
          </a:r>
          <a:r>
            <a:rPr lang="pt-BR" sz="2900" kern="1200" dirty="0" smtClean="0"/>
            <a:t>para o Século XXI</a:t>
          </a:r>
          <a:endParaRPr lang="pt-BR" sz="2900" b="1" kern="1200" dirty="0"/>
        </a:p>
      </dsp:txBody>
      <dsp:txXfrm>
        <a:off x="7130060" y="1053909"/>
        <a:ext cx="1577607" cy="1577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2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08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15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3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3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140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085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74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31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9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5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578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49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09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50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14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95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368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90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44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241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756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4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37334-1BC5-4C7C-A0FB-9216247F93D7}" type="datetimeFigureOut">
              <a:rPr lang="pt-BR" smtClean="0"/>
              <a:t>20/09/2017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B77BF-3960-4ABC-9C49-A32FD58AB46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81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0714F-2B8F-41FC-B7E9-15AA3C28D72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20/09/2017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D6229-4678-4EB2-98E3-22C2B1275EA9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8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3284984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2400" b="1" dirty="0" smtClean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2400" b="1" dirty="0" smtClean="0">
                <a:solidFill>
                  <a:srgbClr val="003871"/>
                </a:solidFill>
                <a:latin typeface="Verdana" pitchFamily="-96" charset="0"/>
                <a:ea typeface="ＭＳ Ｐゴシック" pitchFamily="-96" charset="-128"/>
              </a:rPr>
              <a:t>Plano de Ensino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ja-JP" sz="2400" b="1" dirty="0" smtClean="0">
                <a:solidFill>
                  <a:srgbClr val="003871"/>
                </a:solidFill>
                <a:latin typeface="Verdana" pitchFamily="-96" charset="0"/>
              </a:rPr>
              <a:t>Orientações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altLang="ja-JP" sz="2400" b="1" dirty="0" smtClean="0">
                <a:solidFill>
                  <a:srgbClr val="003871"/>
                </a:solidFill>
                <a:latin typeface="Verdana" pitchFamily="-96" charset="0"/>
              </a:rPr>
              <a:t>abril/2016</a:t>
            </a:r>
            <a:endParaRPr lang="pt-BR" altLang="ja-JP" sz="2400" b="1" dirty="0">
              <a:solidFill>
                <a:srgbClr val="003871"/>
              </a:solidFill>
              <a:latin typeface="Verdana" pitchFamily="-96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2400" dirty="0">
              <a:solidFill>
                <a:srgbClr val="002D55"/>
              </a:solidFill>
              <a:ea typeface="ＭＳ Ｐゴシック" pitchFamily="-96" charset="-128"/>
            </a:endParaRPr>
          </a:p>
        </p:txBody>
      </p:sp>
      <p:pic>
        <p:nvPicPr>
          <p:cNvPr id="9" name="Picture 18" descr="logo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50" y="5949280"/>
            <a:ext cx="2968660" cy="69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abertura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970"/>
            <a:ext cx="92964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ixaDeTexto 6"/>
          <p:cNvSpPr txBox="1"/>
          <p:nvPr/>
        </p:nvSpPr>
        <p:spPr>
          <a:xfrm>
            <a:off x="403489" y="3284984"/>
            <a:ext cx="40961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600" b="1" dirty="0" smtClean="0">
                <a:solidFill>
                  <a:srgbClr val="003871"/>
                </a:solidFill>
                <a:latin typeface="Verdana" pitchFamily="-96" charset="0"/>
                <a:ea typeface="ＭＳ Ｐゴシック" pitchFamily="-96" charset="-128"/>
              </a:rPr>
              <a:t>Regulação e Expansão</a:t>
            </a:r>
            <a:endParaRPr lang="pt-BR" sz="2400" b="1" dirty="0" smtClean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endParaRPr lang="pt-BR" sz="2400" b="1" dirty="0" smtClean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endParaRPr lang="pt-BR" b="1" dirty="0" smtClean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endParaRPr lang="pt-BR" b="1" dirty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600" b="1" dirty="0" smtClean="0">
                <a:solidFill>
                  <a:srgbClr val="003871"/>
                </a:solidFill>
                <a:latin typeface="Verdana" pitchFamily="-96" charset="0"/>
                <a:ea typeface="ＭＳ Ｐゴシック" pitchFamily="-96" charset="-128"/>
              </a:rPr>
              <a:t>Profa. Dra. Inês Confuorto</a:t>
            </a:r>
            <a:endParaRPr lang="pt-BR" sz="1600" b="1" dirty="0">
              <a:solidFill>
                <a:srgbClr val="003871"/>
              </a:solidFill>
              <a:latin typeface="Verdana" pitchFamily="-96" charset="0"/>
              <a:ea typeface="ＭＳ Ｐゴシック" pitchFamily="-96" charset="-128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altLang="ja-JP" sz="1600" b="1" dirty="0" smtClean="0">
                <a:solidFill>
                  <a:srgbClr val="003871"/>
                </a:solidFill>
                <a:latin typeface="Verdana" pitchFamily="-96" charset="0"/>
              </a:rPr>
              <a:t>Setembro/ </a:t>
            </a:r>
            <a:r>
              <a:rPr lang="pt-BR" altLang="ja-JP" sz="1600" b="1" dirty="0" smtClean="0">
                <a:solidFill>
                  <a:srgbClr val="003871"/>
                </a:solidFill>
                <a:latin typeface="Verdana" pitchFamily="-96" charset="0"/>
              </a:rPr>
              <a:t>2017</a:t>
            </a:r>
            <a:endParaRPr lang="pt-BR" altLang="ja-JP" sz="1600" b="1" dirty="0">
              <a:solidFill>
                <a:srgbClr val="003871"/>
              </a:solidFill>
              <a:latin typeface="Verdana" pitchFamily="-96" charset="0"/>
            </a:endParaRPr>
          </a:p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www.abed.org.br/hotsite/23-ciaed/images/logotip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64"/>
            <a:ext cx="9296400" cy="181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2852936"/>
            <a:ext cx="857545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3200" b="1" dirty="0" smtClean="0">
                <a:solidFill>
                  <a:srgbClr val="537BB4"/>
                </a:solidFill>
                <a:cs typeface="Arial" panose="020B0604020202020204" pitchFamily="34" charset="0"/>
              </a:rPr>
              <a:t>Marco Regulatório</a:t>
            </a:r>
          </a:p>
          <a:p>
            <a:pPr marL="342900" indent="-342900" algn="ctr">
              <a:lnSpc>
                <a:spcPct val="150000"/>
              </a:lnSpc>
              <a:spcAft>
                <a:spcPts val="12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3200" b="1" dirty="0" smtClean="0">
                <a:solidFill>
                  <a:srgbClr val="537BB4"/>
                </a:solidFill>
                <a:cs typeface="Arial" panose="020B0604020202020204" pitchFamily="34" charset="0"/>
              </a:rPr>
              <a:t>Desafios e P</a:t>
            </a:r>
            <a:r>
              <a:rPr lang="pt-BR" sz="3200" b="1" dirty="0" smtClean="0">
                <a:solidFill>
                  <a:srgbClr val="537BB4"/>
                </a:solidFill>
                <a:cs typeface="Arial" panose="020B0604020202020204" pitchFamily="34" charset="0"/>
              </a:rPr>
              <a:t>ossibilidades</a:t>
            </a:r>
            <a:endParaRPr lang="pt-BR" sz="3200" b="1" dirty="0" smtClean="0">
              <a:solidFill>
                <a:srgbClr val="537BB4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75556" y="8397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PAUTA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2843808" cy="31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75556" y="8397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MARCO REGULATÓRIO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1115" y="4301053"/>
            <a:ext cx="5542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Plano </a:t>
            </a:r>
            <a:r>
              <a:rPr lang="pt-BR" dirty="0"/>
              <a:t>de Desenvolvimento Institucional (PDI), </a:t>
            </a:r>
            <a:r>
              <a:rPr lang="pt-BR" dirty="0" smtClean="0"/>
              <a:t>Projeto </a:t>
            </a:r>
            <a:r>
              <a:rPr lang="pt-BR" dirty="0"/>
              <a:t>Pedagógico Institucional (PPI) e </a:t>
            </a:r>
            <a:r>
              <a:rPr lang="pt-BR" dirty="0" smtClean="0"/>
              <a:t>Projetos </a:t>
            </a:r>
            <a:r>
              <a:rPr lang="pt-BR" dirty="0"/>
              <a:t>Pedagógicos dos Cursos (PPC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8" name="Rectangle 7"/>
          <p:cNvSpPr/>
          <p:nvPr/>
        </p:nvSpPr>
        <p:spPr>
          <a:xfrm>
            <a:off x="3025618" y="1831757"/>
            <a:ext cx="611838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>
                <a:cs typeface="Arial" panose="020B0604020202020204" pitchFamily="34" charset="0"/>
              </a:rPr>
              <a:t>Resolução nº 01/ 2016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>
                <a:cs typeface="Arial" panose="020B0604020202020204" pitchFamily="34" charset="0"/>
              </a:rPr>
              <a:t>Decreto nº 9.057/2017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>
                <a:cs typeface="Arial" panose="020B0604020202020204" pitchFamily="34" charset="0"/>
              </a:rPr>
              <a:t>Portaria Normativa nº 11/2017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395536" y="55463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dirty="0" smtClean="0"/>
              <a:t>Responsabilidade </a:t>
            </a:r>
            <a:r>
              <a:rPr lang="pt-BR" dirty="0"/>
              <a:t>social e comprometimento com o desenvolvimento regional</a:t>
            </a:r>
          </a:p>
        </p:txBody>
      </p:sp>
      <p:sp>
        <p:nvSpPr>
          <p:cNvPr id="9" name="Rectangle 8"/>
          <p:cNvSpPr/>
          <p:nvPr/>
        </p:nvSpPr>
        <p:spPr>
          <a:xfrm>
            <a:off x="5148064" y="55703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/>
              <a:t>Apoio </a:t>
            </a:r>
            <a:r>
              <a:rPr lang="pt-BR" dirty="0"/>
              <a:t>político-pedagógico, tecnológico e administrativo às atividades educativas </a:t>
            </a:r>
          </a:p>
        </p:txBody>
      </p:sp>
    </p:spTree>
    <p:extLst>
      <p:ext uri="{BB962C8B-B14F-4D97-AF65-F5344CB8AC3E}">
        <p14:creationId xmlns:p14="http://schemas.microsoft.com/office/powerpoint/2010/main" val="11871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6"/>
          <p:cNvSpPr txBox="1"/>
          <p:nvPr/>
        </p:nvSpPr>
        <p:spPr>
          <a:xfrm>
            <a:off x="575556" y="8397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DESAFIOS E POSSIBILIDADES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24" y="1340768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Metas PNE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Abrangência </a:t>
            </a:r>
            <a:r>
              <a:rPr lang="pt-BR" sz="3200" dirty="0"/>
              <a:t>territorial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Maior </a:t>
            </a:r>
            <a:r>
              <a:rPr lang="pt-BR" sz="3200" dirty="0" smtClean="0"/>
              <a:t>competição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Flexibilização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Celeridade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Planejamento</a:t>
            </a:r>
          </a:p>
          <a:p>
            <a:pPr algn="ctr"/>
            <a:endParaRPr lang="pt-BR" dirty="0"/>
          </a:p>
        </p:txBody>
      </p:sp>
      <p:pic>
        <p:nvPicPr>
          <p:cNvPr id="2050" name="Picture 2" descr="Resultado de imagem para desaf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445" y="2996952"/>
            <a:ext cx="4396555" cy="2305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3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6"/>
          <p:cNvSpPr txBox="1"/>
          <p:nvPr/>
        </p:nvSpPr>
        <p:spPr>
          <a:xfrm>
            <a:off x="575556" y="8397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DESAFIOS E POSSIBILIDADES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7524" y="1340768"/>
            <a:ext cx="856895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/>
              <a:t>Qualidade da Parceria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Qualidade </a:t>
            </a:r>
            <a:r>
              <a:rPr lang="pt-BR" sz="3200" dirty="0"/>
              <a:t>da Oferta (PPC consistente)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Pertencimento e engajamento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Novas tecnologias e modelos de aprendizagem diversos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Inovação / Diferenciais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3200" dirty="0" smtClean="0"/>
              <a:t>Ambientes de Aprendizagem</a:t>
            </a:r>
          </a:p>
          <a:p>
            <a:pPr algn="ctr"/>
            <a:endParaRPr lang="pt-BR" dirty="0"/>
          </a:p>
        </p:txBody>
      </p:sp>
      <p:pic>
        <p:nvPicPr>
          <p:cNvPr id="3074" name="Picture 2" descr="Resultado de imagem para desafi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564" y="4293096"/>
            <a:ext cx="3924436" cy="174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8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395536" y="3933056"/>
            <a:ext cx="5501727" cy="232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9118" y="854509"/>
            <a:ext cx="67031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 smtClean="0">
                <a:solidFill>
                  <a:schemeClr val="accent1">
                    <a:lumMod val="75000"/>
                  </a:schemeClr>
                </a:solidFill>
              </a:rPr>
              <a:t>Alinhamento – ações e objetivos</a:t>
            </a:r>
            <a:endParaRPr lang="pt-BR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929953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74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topo_ppt_educac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6"/>
          <p:cNvSpPr txBox="1"/>
          <p:nvPr/>
        </p:nvSpPr>
        <p:spPr>
          <a:xfrm>
            <a:off x="575556" y="83978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accent1">
                    <a:lumMod val="75000"/>
                  </a:schemeClr>
                </a:solidFill>
              </a:rPr>
              <a:t>REFLEXÃO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5556" y="1709807"/>
            <a:ext cx="5542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/>
              <a:t>Polos de Apoio Presencial </a:t>
            </a:r>
          </a:p>
          <a:p>
            <a:pPr algn="ctr"/>
            <a:endParaRPr lang="pt-BR" sz="3600" dirty="0"/>
          </a:p>
          <a:p>
            <a:pPr algn="ctr"/>
            <a:endParaRPr lang="pt-BR" sz="3600" dirty="0" smtClean="0"/>
          </a:p>
          <a:p>
            <a:pPr algn="ctr"/>
            <a:endParaRPr lang="pt-BR" sz="3600" dirty="0"/>
          </a:p>
          <a:p>
            <a:pPr algn="ctr"/>
            <a:r>
              <a:rPr lang="pt-BR" sz="3600" b="1" dirty="0" smtClean="0"/>
              <a:t>Polos EAD</a:t>
            </a:r>
            <a:endParaRPr lang="pt-BR" sz="3600" b="1" dirty="0"/>
          </a:p>
        </p:txBody>
      </p:sp>
      <p:sp>
        <p:nvSpPr>
          <p:cNvPr id="2" name="Curved Left Arrow 1"/>
          <p:cNvSpPr/>
          <p:nvPr/>
        </p:nvSpPr>
        <p:spPr>
          <a:xfrm rot="1164225">
            <a:off x="5689020" y="2368905"/>
            <a:ext cx="1438370" cy="187220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urved Right Arrow 2"/>
          <p:cNvSpPr/>
          <p:nvPr/>
        </p:nvSpPr>
        <p:spPr>
          <a:xfrm rot="20240201">
            <a:off x="621305" y="2735779"/>
            <a:ext cx="1152128" cy="19118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4572000" y="4357120"/>
            <a:ext cx="3672408" cy="216822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600" dirty="0" smtClean="0"/>
              <a:t>Qual a diferença?!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2848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tjunior.com.br/wp/wp-content/uploads/2015/03/bonecos-em-dinamica-em-grup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2905"/>
            <a:ext cx="7668344" cy="377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5" descr="topo_ppt_educacio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158917" y="4987138"/>
            <a:ext cx="7192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dirty="0" smtClean="0"/>
              <a:t>OBRIGADA!</a:t>
            </a:r>
          </a:p>
          <a:p>
            <a:r>
              <a:rPr lang="pt-BR" sz="3600" dirty="0" smtClean="0"/>
              <a:t>ines.confuorto@cruzeirodosul.edu.br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9294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142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Arial Black</vt:lpstr>
      <vt:lpstr>Calibri</vt:lpstr>
      <vt:lpstr>Tahoma</vt:lpstr>
      <vt:lpstr>Verdana</vt:lpstr>
      <vt:lpstr>Wingdings</vt:lpstr>
      <vt:lpstr>Tema do Office</vt:lpstr>
      <vt:lpstr>1_Tema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2017 Educação a Distância</dc:title>
  <dc:creator>Unicid</dc:creator>
  <cp:lastModifiedBy>Hp</cp:lastModifiedBy>
  <cp:revision>75</cp:revision>
  <dcterms:created xsi:type="dcterms:W3CDTF">2017-01-22T15:19:37Z</dcterms:created>
  <dcterms:modified xsi:type="dcterms:W3CDTF">2017-09-20T17:08:30Z</dcterms:modified>
</cp:coreProperties>
</file>