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Dragon</cp:lastModifiedBy>
  <cp:revision>7</cp:revision>
  <dcterms:created xsi:type="dcterms:W3CDTF">2014-07-31T15:12:21Z</dcterms:created>
  <dcterms:modified xsi:type="dcterms:W3CDTF">2017-06-21T14:40:16Z</dcterms:modified>
</cp:coreProperties>
</file>