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4" r:id="rId3"/>
    <p:sldId id="262" r:id="rId4"/>
    <p:sldId id="274" r:id="rId5"/>
    <p:sldId id="268" r:id="rId6"/>
    <p:sldId id="275" r:id="rId7"/>
    <p:sldId id="276" r:id="rId8"/>
    <p:sldId id="277" r:id="rId9"/>
    <p:sldId id="278" r:id="rId10"/>
    <p:sldId id="279" r:id="rId11"/>
    <p:sldId id="280" r:id="rId12"/>
    <p:sldId id="281" r:id="rId13"/>
    <p:sldId id="282" r:id="rId14"/>
    <p:sldId id="283" r:id="rId15"/>
    <p:sldId id="284" r:id="rId16"/>
    <p:sldId id="271"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B056"/>
    <a:srgbClr val="6275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9" autoAdjust="0"/>
    <p:restoredTop sz="57194" autoAdjust="0"/>
  </p:normalViewPr>
  <p:slideViewPr>
    <p:cSldViewPr>
      <p:cViewPr varScale="1">
        <p:scale>
          <a:sx n="47" d="100"/>
          <a:sy n="47" d="100"/>
        </p:scale>
        <p:origin x="-2094" y="-90"/>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48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9955B8EB-89D2-4A42-B46B-2ADB893EDB0E}" type="datetimeFigureOut">
              <a:rPr lang="he-IL" smtClean="0"/>
              <a:t>ט"ו/תשרי/תשע"ז</a:t>
            </a:fld>
            <a:endParaRPr lang="he-IL"/>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E30C0491-AE3A-49B0-AA2A-CF37996AEB25}" type="slidenum">
              <a:rPr lang="he-IL" smtClean="0"/>
              <a:t>‹nº›</a:t>
            </a:fld>
            <a:endParaRPr lang="he-IL"/>
          </a:p>
        </p:txBody>
      </p:sp>
    </p:spTree>
    <p:extLst>
      <p:ext uri="{BB962C8B-B14F-4D97-AF65-F5344CB8AC3E}">
        <p14:creationId xmlns:p14="http://schemas.microsoft.com/office/powerpoint/2010/main" val="229390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5629094-F8FF-4BF0-B083-108261F5B385}" type="datetimeFigureOut">
              <a:rPr lang="he-IL" smtClean="0"/>
              <a:t>ט"ו/תשרי/תשע"ז</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D339881-FF8E-45D1-85CD-1E46BC7A9494}" type="slidenum">
              <a:rPr lang="he-IL" smtClean="0"/>
              <a:t>‹nº›</a:t>
            </a:fld>
            <a:endParaRPr lang="he-IL"/>
          </a:p>
        </p:txBody>
      </p:sp>
    </p:spTree>
    <p:extLst>
      <p:ext uri="{BB962C8B-B14F-4D97-AF65-F5344CB8AC3E}">
        <p14:creationId xmlns:p14="http://schemas.microsoft.com/office/powerpoint/2010/main" val="351768051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theconversation.com/its-true-happier-students-get-higher-grades-4148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pt-BR" dirty="0" smtClean="0"/>
              <a:t>Todos sabemos que</a:t>
            </a:r>
            <a:r>
              <a:rPr lang="pt-BR" baseline="0" dirty="0" smtClean="0"/>
              <a:t> </a:t>
            </a:r>
            <a:r>
              <a:rPr lang="pt-BR" dirty="0" smtClean="0"/>
              <a:t>EAD é uma necessidade, de sua eficiência,</a:t>
            </a:r>
            <a:r>
              <a:rPr lang="pt-BR" baseline="0" dirty="0" smtClean="0"/>
              <a:t> sua capacidade de chegar a alunos distantes, etc.</a:t>
            </a:r>
          </a:p>
          <a:p>
            <a:pPr algn="l" rtl="0"/>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Todavia, </a:t>
            </a:r>
            <a:r>
              <a:rPr lang="pt-BR" sz="1200" dirty="0" smtClean="0"/>
              <a:t>uma pesquisa realizada em janeiro 2014 revela que 73% dos brasileiros com 16 anos ou mais velhos concordam total ou parcialmente que o mercado de trabalho valoriza os profissionais que participaram de cursos universitários regulares mais do que aqueles que passaram por ensino à distância.</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t>Não é segredo que embora o número de matrículas em cursos EAD continua crescendo ano após ano, o número</a:t>
            </a:r>
            <a:r>
              <a:rPr lang="pt-BR" sz="1200" baseline="0" dirty="0" smtClean="0"/>
              <a:t> de concluintes não cresce no mesmo ritmo, e até mesmo baixa em certos anos.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smtClean="0"/>
          </a:p>
          <a:p>
            <a:pPr algn="l" rtl="0"/>
            <a:r>
              <a:rPr lang="pt-BR" baseline="0" dirty="0" smtClean="0"/>
              <a:t>Isto porque, com o crescimento do número de matrículas, cresce também a evasão.</a:t>
            </a:r>
          </a:p>
        </p:txBody>
      </p:sp>
      <p:sp>
        <p:nvSpPr>
          <p:cNvPr id="4" name="Slide Number Placeholder 3"/>
          <p:cNvSpPr>
            <a:spLocks noGrp="1"/>
          </p:cNvSpPr>
          <p:nvPr>
            <p:ph type="sldNum" sz="quarter" idx="10"/>
          </p:nvPr>
        </p:nvSpPr>
        <p:spPr/>
        <p:txBody>
          <a:bodyPr/>
          <a:lstStyle/>
          <a:p>
            <a:fld id="{3D339881-FF8E-45D1-85CD-1E46BC7A9494}" type="slidenum">
              <a:rPr lang="he-IL" smtClean="0"/>
              <a:t>2</a:t>
            </a:fld>
            <a:endParaRPr lang="he-IL"/>
          </a:p>
        </p:txBody>
      </p:sp>
    </p:spTree>
    <p:extLst>
      <p:ext uri="{BB962C8B-B14F-4D97-AF65-F5344CB8AC3E}">
        <p14:creationId xmlns:p14="http://schemas.microsoft.com/office/powerpoint/2010/main" val="3669688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pt-BR" sz="1200" kern="1200" dirty="0" smtClean="0">
                <a:solidFill>
                  <a:schemeClr val="tx1"/>
                </a:solidFill>
                <a:effectLst/>
                <a:latin typeface="+mn-lt"/>
                <a:ea typeface="+mn-ea"/>
                <a:cs typeface="+mn-cs"/>
              </a:rPr>
              <a:t>Nos últimos anos, muitos estudos foram realizados sobre o conceito de "Estudo Colaborativo". Todos estes estudos mostram a grande vantagem de colocar os alunos para em grupos de aprendizado. Vamos usar a tecnologia para permitir o mesmo procedimento em ambientes de Ensino à Distância, onde ele é ainda mais necessário.</a:t>
            </a:r>
            <a:endParaRPr lang="en-US" sz="1200" kern="1200" dirty="0" smtClean="0">
              <a:solidFill>
                <a:schemeClr val="tx1"/>
              </a:solidFill>
              <a:effectLst/>
              <a:latin typeface="+mn-lt"/>
              <a:ea typeface="+mn-ea"/>
              <a:cs typeface="+mn-cs"/>
            </a:endParaRPr>
          </a:p>
          <a:p>
            <a:pPr algn="l" rtl="0"/>
            <a:endParaRPr lang="pt-BR" sz="1200" kern="1200" dirty="0" smtClean="0">
              <a:solidFill>
                <a:schemeClr val="tx1"/>
              </a:solidFill>
              <a:effectLst/>
              <a:latin typeface="+mn-lt"/>
              <a:ea typeface="+mn-ea"/>
              <a:cs typeface="+mn-cs"/>
            </a:endParaRPr>
          </a:p>
          <a:p>
            <a:pPr algn="l" rtl="0"/>
            <a:r>
              <a:rPr lang="pt-BR" sz="1200" kern="1200" dirty="0" smtClean="0">
                <a:solidFill>
                  <a:schemeClr val="tx1"/>
                </a:solidFill>
                <a:effectLst/>
                <a:latin typeface="+mn-lt"/>
                <a:ea typeface="+mn-ea"/>
                <a:cs typeface="+mn-cs"/>
              </a:rPr>
              <a:t>Os alunos podem apoiar uns aos outros e tornar-se um grupo de estudo que compete com os outros grupos. A competição entre os grupos trará os grupos a progredir mais rápido, e lhes dará a motivação para aprender de forma mais eficaz, a fim de competir e ter sucesso.</a:t>
            </a:r>
            <a:endParaRPr lang="en-US" sz="1200" kern="1200" dirty="0" smtClean="0">
              <a:solidFill>
                <a:schemeClr val="tx1"/>
              </a:solidFill>
              <a:effectLst/>
              <a:latin typeface="+mn-lt"/>
              <a:ea typeface="+mn-ea"/>
              <a:cs typeface="+mn-cs"/>
            </a:endParaRPr>
          </a:p>
          <a:p>
            <a:pPr algn="l" rtl="0"/>
            <a:endParaRPr lang="pt-BR" sz="1200" kern="1200" dirty="0" smtClean="0">
              <a:solidFill>
                <a:schemeClr val="tx1"/>
              </a:solidFill>
              <a:effectLst/>
              <a:latin typeface="+mn-lt"/>
              <a:ea typeface="+mn-ea"/>
              <a:cs typeface="+mn-cs"/>
            </a:endParaRPr>
          </a:p>
          <a:p>
            <a:pPr algn="l" rtl="0"/>
            <a:r>
              <a:rPr lang="pt-BR" sz="1200" kern="1200" dirty="0" smtClean="0">
                <a:solidFill>
                  <a:schemeClr val="tx1"/>
                </a:solidFill>
                <a:effectLst/>
                <a:latin typeface="+mn-lt"/>
                <a:ea typeface="+mn-ea"/>
                <a:cs typeface="+mn-cs"/>
              </a:rPr>
              <a:t>Os grupos também serão capazes de identificar mais claramente partes do conteúdo em que têm mais dificuldades, e por que essas dificuldades estão aparecendo. Eles também podem encontrar novos materiais interessantes a serem apresentados. Ao fazer isto, eles podem ser uma boa fonte de propostas de melhorias no conteúdo do curso. Os alunos estarão felizes e orgulhosos de fornecer dados significativos para o curso.</a:t>
            </a:r>
            <a:endParaRPr lang="en-US" sz="1200" kern="1200" dirty="0" smtClean="0">
              <a:solidFill>
                <a:schemeClr val="tx1"/>
              </a:solidFill>
              <a:effectLst/>
              <a:latin typeface="+mn-lt"/>
              <a:ea typeface="+mn-ea"/>
              <a:cs typeface="+mn-cs"/>
            </a:endParaRPr>
          </a:p>
          <a:p>
            <a:pPr algn="l" rtl="0"/>
            <a:endParaRPr lang="en-US" dirty="0"/>
          </a:p>
        </p:txBody>
      </p:sp>
      <p:sp>
        <p:nvSpPr>
          <p:cNvPr id="4" name="Slide Number Placeholder 3"/>
          <p:cNvSpPr>
            <a:spLocks noGrp="1"/>
          </p:cNvSpPr>
          <p:nvPr>
            <p:ph type="sldNum" sz="quarter" idx="10"/>
          </p:nvPr>
        </p:nvSpPr>
        <p:spPr/>
        <p:txBody>
          <a:bodyPr/>
          <a:lstStyle/>
          <a:p>
            <a:fld id="{3D339881-FF8E-45D1-85CD-1E46BC7A9494}" type="slidenum">
              <a:rPr lang="he-IL" smtClean="0"/>
              <a:t>11</a:t>
            </a:fld>
            <a:endParaRPr lang="he-IL"/>
          </a:p>
        </p:txBody>
      </p:sp>
    </p:spTree>
    <p:extLst>
      <p:ext uri="{BB962C8B-B14F-4D97-AF65-F5344CB8AC3E}">
        <p14:creationId xmlns:p14="http://schemas.microsoft.com/office/powerpoint/2010/main" val="339217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pt-BR" sz="1200" kern="1200" dirty="0" smtClean="0">
                <a:solidFill>
                  <a:schemeClr val="tx1"/>
                </a:solidFill>
                <a:effectLst/>
                <a:latin typeface="+mn-lt"/>
                <a:ea typeface="+mn-ea"/>
                <a:cs typeface="+mn-cs"/>
              </a:rPr>
              <a:t>Nem todos partilham os mesmos pontos fortes e fracos. Alguns de nós precisam de mais explicação; outros precisam de mais prática quando aprendendo novos conceitos. Alguns preferem ouvir palestras; outros preferem ler como uma forma de aprender novas informações. </a:t>
            </a:r>
            <a:endParaRPr lang="en-US" sz="1200" kern="1200" dirty="0" smtClean="0">
              <a:solidFill>
                <a:schemeClr val="tx1"/>
              </a:solidFill>
              <a:effectLst/>
              <a:latin typeface="+mn-lt"/>
              <a:ea typeface="+mn-ea"/>
              <a:cs typeface="+mn-cs"/>
            </a:endParaRPr>
          </a:p>
          <a:p>
            <a:pPr algn="l" rtl="0"/>
            <a:endParaRPr lang="pt-BR" sz="1200" kern="1200" dirty="0" smtClean="0">
              <a:solidFill>
                <a:schemeClr val="tx1"/>
              </a:solidFill>
              <a:effectLst/>
              <a:latin typeface="+mn-lt"/>
              <a:ea typeface="+mn-ea"/>
              <a:cs typeface="+mn-cs"/>
            </a:endParaRPr>
          </a:p>
          <a:p>
            <a:pPr algn="l" rtl="0"/>
            <a:r>
              <a:rPr lang="pt-BR" sz="1200" kern="1200" dirty="0" smtClean="0">
                <a:solidFill>
                  <a:schemeClr val="tx1"/>
                </a:solidFill>
                <a:effectLst/>
                <a:latin typeface="+mn-lt"/>
                <a:ea typeface="+mn-ea"/>
                <a:cs typeface="+mn-cs"/>
              </a:rPr>
              <a:t>Um bom programa de aprendizagem à distância deve suportar um alto nível de personalização dentro do conteúdo educacional. O conteúdo deve atender a todas as necessidades e estilos de aprendizagem de cada aluno. Sempre que possível, o conteúdo deve ser projetado para fornecer caminhos alternativos para os alunos escolherem o que querem fazer para aprender o tema.</a:t>
            </a:r>
            <a:endParaRPr lang="en-US" sz="1200" kern="1200" dirty="0" smtClean="0">
              <a:solidFill>
                <a:schemeClr val="tx1"/>
              </a:solidFill>
              <a:effectLst/>
              <a:latin typeface="+mn-lt"/>
              <a:ea typeface="+mn-ea"/>
              <a:cs typeface="+mn-cs"/>
            </a:endParaRPr>
          </a:p>
          <a:p>
            <a:pPr algn="l" rtl="0"/>
            <a:endParaRPr lang="pt-BR" sz="1200" kern="1200" dirty="0" smtClean="0">
              <a:solidFill>
                <a:schemeClr val="tx1"/>
              </a:solidFill>
              <a:effectLst/>
              <a:latin typeface="+mn-lt"/>
              <a:ea typeface="+mn-ea"/>
              <a:cs typeface="+mn-cs"/>
            </a:endParaRPr>
          </a:p>
          <a:p>
            <a:pPr algn="l" rtl="0"/>
            <a:r>
              <a:rPr lang="pt-BR" sz="1200" kern="1200" dirty="0" smtClean="0">
                <a:solidFill>
                  <a:schemeClr val="tx1"/>
                </a:solidFill>
                <a:effectLst/>
                <a:latin typeface="+mn-lt"/>
                <a:ea typeface="+mn-ea"/>
                <a:cs typeface="+mn-cs"/>
              </a:rPr>
              <a:t>Como mencionamos anteriormente, os alunos devem sentir que não estão sozinhos; ao mesmo tempo, devem sentir que criamos o curso com as suas necessidades específicas em mente. Este é outro passo importante para levar os alunos para o sucesso no curso.</a:t>
            </a:r>
            <a:endParaRPr lang="en-US" sz="1200" kern="1200" dirty="0" smtClean="0">
              <a:solidFill>
                <a:schemeClr val="tx1"/>
              </a:solidFill>
              <a:effectLst/>
              <a:latin typeface="+mn-lt"/>
              <a:ea typeface="+mn-ea"/>
              <a:cs typeface="+mn-cs"/>
            </a:endParaRPr>
          </a:p>
          <a:p>
            <a:pPr algn="l" rtl="0"/>
            <a:endParaRPr lang="en-US" dirty="0"/>
          </a:p>
        </p:txBody>
      </p:sp>
      <p:sp>
        <p:nvSpPr>
          <p:cNvPr id="4" name="Slide Number Placeholder 3"/>
          <p:cNvSpPr>
            <a:spLocks noGrp="1"/>
          </p:cNvSpPr>
          <p:nvPr>
            <p:ph type="sldNum" sz="quarter" idx="10"/>
          </p:nvPr>
        </p:nvSpPr>
        <p:spPr/>
        <p:txBody>
          <a:bodyPr/>
          <a:lstStyle/>
          <a:p>
            <a:fld id="{3D339881-FF8E-45D1-85CD-1E46BC7A9494}" type="slidenum">
              <a:rPr lang="he-IL" smtClean="0"/>
              <a:t>12</a:t>
            </a:fld>
            <a:endParaRPr lang="he-IL"/>
          </a:p>
        </p:txBody>
      </p:sp>
    </p:spTree>
    <p:extLst>
      <p:ext uri="{BB962C8B-B14F-4D97-AF65-F5344CB8AC3E}">
        <p14:creationId xmlns:p14="http://schemas.microsoft.com/office/powerpoint/2010/main" val="203779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Nem todos nós somos realmente amigos do computador. Cursos de ensino à distância devem basear-se em tecnologias de fácil utilização.</a:t>
            </a:r>
            <a:endParaRPr lang="en-US" sz="1200" kern="1200" dirty="0" smtClean="0">
              <a:solidFill>
                <a:schemeClr val="tx1"/>
              </a:solidFill>
              <a:effectLst/>
              <a:latin typeface="+mn-lt"/>
              <a:ea typeface="+mn-ea"/>
              <a:cs typeface="+mn-cs"/>
            </a:endParaRPr>
          </a:p>
          <a:p>
            <a:pPr algn="l" rtl="0"/>
            <a:endParaRPr lang="pt-BR" dirty="0" smtClean="0"/>
          </a:p>
          <a:p>
            <a:pPr algn="l" rtl="0"/>
            <a:r>
              <a:rPr lang="pt-BR" sz="1200" kern="1200" dirty="0" smtClean="0">
                <a:solidFill>
                  <a:schemeClr val="tx1"/>
                </a:solidFill>
                <a:effectLst/>
                <a:latin typeface="+mn-lt"/>
                <a:ea typeface="+mn-ea"/>
                <a:cs typeface="+mn-cs"/>
              </a:rPr>
              <a:t>Meus amigos, isso também não é a maneira de alavancar a aprendizagem. O conteúdo é o rei, mas uma solução adequada de Ensino à Distância deve ser uma "joint-venture" entre conteúdo e ferramentas.</a:t>
            </a:r>
            <a:endParaRPr lang="en-US" sz="1200" kern="1200" dirty="0" smtClean="0">
              <a:solidFill>
                <a:schemeClr val="tx1"/>
              </a:solidFill>
              <a:effectLst/>
              <a:latin typeface="+mn-lt"/>
              <a:ea typeface="+mn-ea"/>
              <a:cs typeface="+mn-cs"/>
            </a:endParaRPr>
          </a:p>
          <a:p>
            <a:pPr algn="l" rtl="0"/>
            <a:endParaRPr lang="pt-BR" sz="1200" kern="1200" dirty="0" smtClean="0">
              <a:solidFill>
                <a:schemeClr val="tx1"/>
              </a:solidFill>
              <a:effectLst/>
              <a:latin typeface="+mn-lt"/>
              <a:ea typeface="+mn-ea"/>
              <a:cs typeface="+mn-cs"/>
            </a:endParaRPr>
          </a:p>
          <a:p>
            <a:pPr algn="l" rtl="0"/>
            <a:r>
              <a:rPr lang="pt-BR" sz="1200" kern="1200" dirty="0" smtClean="0">
                <a:solidFill>
                  <a:schemeClr val="tx1"/>
                </a:solidFill>
                <a:effectLst/>
                <a:latin typeface="+mn-lt"/>
                <a:ea typeface="+mn-ea"/>
                <a:cs typeface="+mn-cs"/>
              </a:rPr>
              <a:t>Como todos nós concordaríamos, conteúdo deve ser muito bem preparado para servir as necessidades dos alunos e instrutores. Mas também as ferramentas na plataforma devem ser profundamente integrada e de fácil utilização para instrutores e alunos para que eles possam navegar na plataforma e acessar facilmente tudo o que precisam em poucos segundos, a fim de melhorar a sua experiência de aprendizagem.</a:t>
            </a:r>
            <a:endParaRPr lang="en-US" sz="1200" kern="1200" dirty="0" smtClean="0">
              <a:solidFill>
                <a:schemeClr val="tx1"/>
              </a:solidFill>
              <a:effectLst/>
              <a:latin typeface="+mn-lt"/>
              <a:ea typeface="+mn-ea"/>
              <a:cs typeface="+mn-cs"/>
            </a:endParaRPr>
          </a:p>
          <a:p>
            <a:pPr algn="l" rtl="0"/>
            <a:endParaRPr lang="en-US" dirty="0"/>
          </a:p>
        </p:txBody>
      </p:sp>
      <p:sp>
        <p:nvSpPr>
          <p:cNvPr id="4" name="Slide Number Placeholder 3"/>
          <p:cNvSpPr>
            <a:spLocks noGrp="1"/>
          </p:cNvSpPr>
          <p:nvPr>
            <p:ph type="sldNum" sz="quarter" idx="10"/>
          </p:nvPr>
        </p:nvSpPr>
        <p:spPr/>
        <p:txBody>
          <a:bodyPr/>
          <a:lstStyle/>
          <a:p>
            <a:fld id="{3D339881-FF8E-45D1-85CD-1E46BC7A9494}" type="slidenum">
              <a:rPr lang="he-IL" smtClean="0"/>
              <a:t>13</a:t>
            </a:fld>
            <a:endParaRPr lang="he-IL"/>
          </a:p>
        </p:txBody>
      </p:sp>
    </p:spTree>
    <p:extLst>
      <p:ext uri="{BB962C8B-B14F-4D97-AF65-F5344CB8AC3E}">
        <p14:creationId xmlns:p14="http://schemas.microsoft.com/office/powerpoint/2010/main" val="3453596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Existe uma</a:t>
            </a:r>
            <a:r>
              <a:rPr lang="pt-BR" baseline="0" dirty="0" smtClean="0"/>
              <a:t> pesquisa feita ultimamente que comprovou que </a:t>
            </a:r>
            <a:r>
              <a:rPr lang="pt-BR" sz="1200" kern="1200" dirty="0" smtClean="0">
                <a:solidFill>
                  <a:schemeClr val="tx1"/>
                </a:solidFill>
                <a:effectLst/>
                <a:latin typeface="+mn-lt"/>
                <a:ea typeface="+mn-ea"/>
                <a:cs typeface="+mn-cs"/>
              </a:rPr>
              <a:t>os </a:t>
            </a:r>
            <a:r>
              <a:rPr lang="pt-BR" sz="1200" u="sng" kern="1200" dirty="0" smtClean="0">
                <a:solidFill>
                  <a:schemeClr val="tx1"/>
                </a:solidFill>
                <a:effectLst/>
                <a:latin typeface="+mn-lt"/>
                <a:ea typeface="+mn-ea"/>
                <a:cs typeface="+mn-cs"/>
                <a:hlinkClick r:id="rId3"/>
              </a:rPr>
              <a:t>alunos felizes são os que têm maior sucesso</a:t>
            </a:r>
            <a:r>
              <a:rPr lang="pt-BR"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algn="l" rtl="0"/>
            <a:endParaRPr lang="pt-BR" dirty="0" smtClean="0"/>
          </a:p>
          <a:p>
            <a:pPr algn="l" rtl="0"/>
            <a:r>
              <a:rPr lang="pt-BR" dirty="0" smtClean="0"/>
              <a:t>Nós </a:t>
            </a:r>
            <a:r>
              <a:rPr lang="pt-BR" sz="1200" kern="1200" dirty="0" smtClean="0">
                <a:solidFill>
                  <a:schemeClr val="tx1"/>
                </a:solidFill>
                <a:effectLst/>
                <a:latin typeface="+mn-lt"/>
                <a:ea typeface="+mn-ea"/>
                <a:cs typeface="+mn-cs"/>
              </a:rPr>
              <a:t>podemos garantir que podemos motivar os alunos, a fim de construir o entusiasmo que eles necessitam para completar sua  trilha de aprendizagem.</a:t>
            </a:r>
          </a:p>
          <a:p>
            <a:pPr algn="l" rtl="0"/>
            <a:endParaRPr lang="pt-BR" sz="1200" kern="1200" dirty="0" smtClean="0">
              <a:solidFill>
                <a:schemeClr val="tx1"/>
              </a:solidFill>
              <a:effectLst/>
              <a:latin typeface="+mn-lt"/>
              <a:ea typeface="+mn-ea"/>
              <a:cs typeface="+mn-cs"/>
            </a:endParaRPr>
          </a:p>
          <a:p>
            <a:pPr algn="l" rtl="0"/>
            <a:r>
              <a:rPr lang="pt-BR" sz="1200" kern="1200" dirty="0" smtClean="0">
                <a:solidFill>
                  <a:schemeClr val="tx1"/>
                </a:solidFill>
                <a:effectLst/>
                <a:latin typeface="+mn-lt"/>
                <a:ea typeface="+mn-ea"/>
                <a:cs typeface="+mn-cs"/>
              </a:rPr>
              <a:t>Permitam-me ser um pouco sentimental - muito está em jogo aqui. Educação a Distância é a única chave para a educação de milhões de pessoas que não têm acesso às salas de aula adequadas, e todos nós sabemos que a educação é a chave para o sucesso, a auto-realização e a felicidade. </a:t>
            </a:r>
            <a:endParaRPr lang="en-US" dirty="0"/>
          </a:p>
        </p:txBody>
      </p:sp>
      <p:sp>
        <p:nvSpPr>
          <p:cNvPr id="4" name="Slide Number Placeholder 3"/>
          <p:cNvSpPr>
            <a:spLocks noGrp="1"/>
          </p:cNvSpPr>
          <p:nvPr>
            <p:ph type="sldNum" sz="quarter" idx="10"/>
          </p:nvPr>
        </p:nvSpPr>
        <p:spPr/>
        <p:txBody>
          <a:bodyPr/>
          <a:lstStyle/>
          <a:p>
            <a:fld id="{3D339881-FF8E-45D1-85CD-1E46BC7A9494}" type="slidenum">
              <a:rPr lang="he-IL" smtClean="0"/>
              <a:t>14</a:t>
            </a:fld>
            <a:endParaRPr lang="he-IL"/>
          </a:p>
        </p:txBody>
      </p:sp>
    </p:spTree>
    <p:extLst>
      <p:ext uri="{BB962C8B-B14F-4D97-AF65-F5344CB8AC3E}">
        <p14:creationId xmlns:p14="http://schemas.microsoft.com/office/powerpoint/2010/main" val="229967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pt-BR" dirty="0" smtClean="0"/>
              <a:t>Quantas vezes ouvimos em anos passados, nos cursos presenciais,</a:t>
            </a:r>
            <a:r>
              <a:rPr lang="pt-BR" baseline="0" dirty="0" smtClean="0"/>
              <a:t> psicólogos dizendo que não existem alunos indisciplinados, existem alunos entediados?</a:t>
            </a:r>
            <a:endParaRPr lang="pt-BR" dirty="0" smtClean="0"/>
          </a:p>
          <a:p>
            <a:pPr algn="l" rtl="0"/>
            <a:endParaRPr lang="pt-BR" dirty="0" smtClean="0"/>
          </a:p>
          <a:p>
            <a:pPr algn="l" rtl="0"/>
            <a:r>
              <a:rPr lang="pt-BR" dirty="0" smtClean="0"/>
              <a:t>A maior</a:t>
            </a:r>
            <a:r>
              <a:rPr lang="pt-BR" baseline="0" dirty="0" smtClean="0"/>
              <a:t> parte das razões para esta evasão, são parecidas com as razões para a indisciplina no presencial</a:t>
            </a:r>
            <a:endParaRPr lang="en-US" dirty="0"/>
          </a:p>
        </p:txBody>
      </p:sp>
      <p:sp>
        <p:nvSpPr>
          <p:cNvPr id="4" name="Slide Number Placeholder 3"/>
          <p:cNvSpPr>
            <a:spLocks noGrp="1"/>
          </p:cNvSpPr>
          <p:nvPr>
            <p:ph type="sldNum" sz="quarter" idx="10"/>
          </p:nvPr>
        </p:nvSpPr>
        <p:spPr/>
        <p:txBody>
          <a:bodyPr/>
          <a:lstStyle/>
          <a:p>
            <a:fld id="{3D339881-FF8E-45D1-85CD-1E46BC7A9494}" type="slidenum">
              <a:rPr lang="he-IL" smtClean="0"/>
              <a:t>3</a:t>
            </a:fld>
            <a:endParaRPr lang="he-IL"/>
          </a:p>
        </p:txBody>
      </p:sp>
    </p:spTree>
    <p:extLst>
      <p:ext uri="{BB962C8B-B14F-4D97-AF65-F5344CB8AC3E}">
        <p14:creationId xmlns:p14="http://schemas.microsoft.com/office/powerpoint/2010/main" val="43779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pt-BR" dirty="0" smtClean="0"/>
              <a:t>E se pudéssemos então propor</a:t>
            </a:r>
            <a:r>
              <a:rPr lang="pt-BR" baseline="0" dirty="0" smtClean="0"/>
              <a:t> 9 idéias para minimizar o tédio, a solidão, e com eles a evasão do EaD?</a:t>
            </a:r>
            <a:endParaRPr lang="pt-BR" dirty="0" smtClean="0"/>
          </a:p>
        </p:txBody>
      </p:sp>
      <p:sp>
        <p:nvSpPr>
          <p:cNvPr id="4" name="Slide Number Placeholder 3"/>
          <p:cNvSpPr>
            <a:spLocks noGrp="1"/>
          </p:cNvSpPr>
          <p:nvPr>
            <p:ph type="sldNum" sz="quarter" idx="10"/>
          </p:nvPr>
        </p:nvSpPr>
        <p:spPr/>
        <p:txBody>
          <a:bodyPr/>
          <a:lstStyle/>
          <a:p>
            <a:fld id="{3D339881-FF8E-45D1-85CD-1E46BC7A9494}" type="slidenum">
              <a:rPr lang="he-IL" smtClean="0"/>
              <a:t>4</a:t>
            </a:fld>
            <a:endParaRPr lang="he-IL"/>
          </a:p>
        </p:txBody>
      </p:sp>
    </p:spTree>
    <p:extLst>
      <p:ext uri="{BB962C8B-B14F-4D97-AF65-F5344CB8AC3E}">
        <p14:creationId xmlns:p14="http://schemas.microsoft.com/office/powerpoint/2010/main" val="183859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pt-BR" sz="1200" kern="1200" dirty="0" smtClean="0">
                <a:solidFill>
                  <a:schemeClr val="tx1"/>
                </a:solidFill>
                <a:effectLst/>
                <a:latin typeface="+mn-lt"/>
                <a:ea typeface="+mn-ea"/>
                <a:cs typeface="+mn-cs"/>
              </a:rPr>
              <a:t>Modelo</a:t>
            </a:r>
            <a:r>
              <a:rPr lang="pt-BR" sz="1200" kern="1200" baseline="0" dirty="0" smtClean="0">
                <a:solidFill>
                  <a:schemeClr val="tx1"/>
                </a:solidFill>
                <a:effectLst/>
                <a:latin typeface="+mn-lt"/>
                <a:ea typeface="+mn-ea"/>
                <a:cs typeface="+mn-cs"/>
              </a:rPr>
              <a:t> do Instituto Universal Brasileiro</a:t>
            </a:r>
          </a:p>
          <a:p>
            <a:pPr algn="l" rtl="0"/>
            <a:endParaRPr lang="pt-BR" sz="1200" kern="1200" baseline="0" dirty="0" smtClean="0">
              <a:solidFill>
                <a:schemeClr val="tx1"/>
              </a:solidFill>
              <a:effectLst/>
              <a:latin typeface="+mn-lt"/>
              <a:ea typeface="+mn-ea"/>
              <a:cs typeface="+mn-cs"/>
            </a:endParaRPr>
          </a:p>
          <a:p>
            <a:pPr algn="l" rtl="0"/>
            <a:r>
              <a:rPr lang="pt-BR" sz="1200" kern="1200" baseline="0" dirty="0" smtClean="0">
                <a:solidFill>
                  <a:schemeClr val="tx1"/>
                </a:solidFill>
                <a:effectLst/>
                <a:latin typeface="+mn-lt"/>
                <a:ea typeface="+mn-ea"/>
                <a:cs typeface="+mn-cs"/>
              </a:rPr>
              <a:t>Modernização do modelo: dos correios para os 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339881-FF8E-45D1-85CD-1E46BC7A9494}" type="slidenum">
              <a:rPr lang="he-IL" smtClean="0"/>
              <a:t>5</a:t>
            </a:fld>
            <a:endParaRPr lang="he-IL"/>
          </a:p>
        </p:txBody>
      </p:sp>
    </p:spTree>
    <p:extLst>
      <p:ext uri="{BB962C8B-B14F-4D97-AF65-F5344CB8AC3E}">
        <p14:creationId xmlns:p14="http://schemas.microsoft.com/office/powerpoint/2010/main" val="164714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pt-BR" sz="1200" kern="1200" dirty="0" smtClean="0">
                <a:solidFill>
                  <a:schemeClr val="tx1"/>
                </a:solidFill>
                <a:effectLst/>
                <a:latin typeface="+mn-lt"/>
                <a:ea typeface="+mn-ea"/>
                <a:cs typeface="+mn-cs"/>
              </a:rPr>
              <a:t>Com a tecnologia certa, podemos apresentar sequências de aprendizagem em que os alunos respondem a perguntas, exercícios completos, visão de mídias, análise de dados e "interação com o conteúdo". Dessa forma, atingimos dois objetivos: fazemos todo o processo de aprendizagem muito mais interessante e envolvente, e ao mesmo tempo, mantemos o instrutor, que recebe os resultados de cada aluno e seus dados de progresso, informado e conhecedor  em tempo real da situação de cada aluno no aprendizado. Os alunos também são motivados pelo feedback contínuo que recebem, o que lhes permite monitorar e ajustar seus próprios hábitos de estudo.</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Conteúdo interativo significa também dar ao instrutor a possibilidade de saber como o aluno está progredindo com o conteúdo em tempo real. Isso também significa que o próprio aluno sabe, em tempo real, como está se saíndo no curso.</a:t>
            </a:r>
            <a:endParaRPr lang="en-US" sz="1200" kern="1200" dirty="0" smtClean="0">
              <a:solidFill>
                <a:schemeClr val="tx1"/>
              </a:solidFill>
              <a:effectLst/>
              <a:latin typeface="+mn-lt"/>
              <a:ea typeface="+mn-ea"/>
              <a:cs typeface="+mn-cs"/>
            </a:endParaRPr>
          </a:p>
          <a:p>
            <a:pPr algn="l" rtl="0"/>
            <a:endParaRPr lang="pt-BR" dirty="0" smtClean="0"/>
          </a:p>
          <a:p>
            <a:pPr algn="l" rtl="0"/>
            <a:r>
              <a:rPr lang="pt-BR" sz="1200" kern="1200" dirty="0" smtClean="0">
                <a:solidFill>
                  <a:schemeClr val="tx1"/>
                </a:solidFill>
                <a:effectLst/>
                <a:latin typeface="+mn-lt"/>
                <a:ea typeface="+mn-ea"/>
                <a:cs typeface="+mn-cs"/>
              </a:rPr>
              <a:t>Não precisamos esperar por um teste mensal, ou forçar os alunos a preencher questionário, sejam de papel ou online (aqueles questionários que todos odeiam).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339881-FF8E-45D1-85CD-1E46BC7A9494}" type="slidenum">
              <a:rPr lang="he-IL" smtClean="0"/>
              <a:t>6</a:t>
            </a:fld>
            <a:endParaRPr lang="he-IL"/>
          </a:p>
        </p:txBody>
      </p:sp>
    </p:spTree>
    <p:extLst>
      <p:ext uri="{BB962C8B-B14F-4D97-AF65-F5344CB8AC3E}">
        <p14:creationId xmlns:p14="http://schemas.microsoft.com/office/powerpoint/2010/main" val="416896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pt-BR" sz="1200" kern="1200" dirty="0" smtClean="0">
                <a:solidFill>
                  <a:schemeClr val="tx1"/>
                </a:solidFill>
                <a:effectLst/>
                <a:latin typeface="+mn-lt"/>
                <a:ea typeface="+mn-ea"/>
                <a:cs typeface="+mn-cs"/>
              </a:rPr>
              <a:t>Então, agora que nós identificamos conteúdo interativo, que permite que o instrutor acompanhar o progresso ou as dificuldades de cada aluno em cada etapa do processo de aprendizagem ... qual é o nosso próximo passo? Se você está pensando, usar as ferramentas apropriadas para monitorar os participantes dos cursos e levar ao aumento da motivação e sucesso, você está absolutamente certo!</a:t>
            </a:r>
          </a:p>
          <a:p>
            <a:pPr algn="l" rtl="0"/>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Uma simples notificação do tutor para o aluno pode ser o impulso extra necessário para motivar os alunos e aumentar a sua determinação em continuar até o fim do curso.</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Alunos foram motivados por esse contato próximo com o tutor a terminar o curso, e alguns relataram até mesmo que só chegaram ao final do curso, por não querer decepcionar o tutor que trabalhou tão duro para mantê-los lá.</a:t>
            </a:r>
            <a:endParaRPr lang="en-US" sz="1200" kern="1200" dirty="0" smtClean="0">
              <a:solidFill>
                <a:schemeClr val="tx1"/>
              </a:solidFill>
              <a:effectLst/>
              <a:latin typeface="+mn-lt"/>
              <a:ea typeface="+mn-ea"/>
              <a:cs typeface="+mn-cs"/>
            </a:endParaRPr>
          </a:p>
          <a:p>
            <a:pPr algn="l" rtl="0"/>
            <a:endParaRPr lang="en-US" dirty="0"/>
          </a:p>
        </p:txBody>
      </p:sp>
      <p:sp>
        <p:nvSpPr>
          <p:cNvPr id="4" name="Slide Number Placeholder 3"/>
          <p:cNvSpPr>
            <a:spLocks noGrp="1"/>
          </p:cNvSpPr>
          <p:nvPr>
            <p:ph type="sldNum" sz="quarter" idx="10"/>
          </p:nvPr>
        </p:nvSpPr>
        <p:spPr/>
        <p:txBody>
          <a:bodyPr/>
          <a:lstStyle/>
          <a:p>
            <a:fld id="{3D339881-FF8E-45D1-85CD-1E46BC7A9494}" type="slidenum">
              <a:rPr lang="he-IL" smtClean="0"/>
              <a:t>7</a:t>
            </a:fld>
            <a:endParaRPr lang="he-IL"/>
          </a:p>
        </p:txBody>
      </p:sp>
    </p:spTree>
    <p:extLst>
      <p:ext uri="{BB962C8B-B14F-4D97-AF65-F5344CB8AC3E}">
        <p14:creationId xmlns:p14="http://schemas.microsoft.com/office/powerpoint/2010/main" val="2464314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pt-BR" sz="1200" kern="1200" dirty="0" smtClean="0">
                <a:solidFill>
                  <a:schemeClr val="tx1"/>
                </a:solidFill>
                <a:effectLst/>
                <a:latin typeface="+mn-lt"/>
                <a:ea typeface="+mn-ea"/>
                <a:cs typeface="+mn-cs"/>
              </a:rPr>
              <a:t>Um professor ou tutor pode ser responsável por centenas de estudantes. Ou milhares. Como é que um instrutor vai conseguir verificar esses longos relatórios ao longo do tempo?</a:t>
            </a:r>
          </a:p>
          <a:p>
            <a:pPr algn="l" rtl="0"/>
            <a:endParaRPr lang="pt-BR" sz="1200" kern="1200" dirty="0" smtClean="0">
              <a:solidFill>
                <a:schemeClr val="tx1"/>
              </a:solidFill>
              <a:effectLst/>
              <a:latin typeface="+mn-lt"/>
              <a:ea typeface="+mn-ea"/>
              <a:cs typeface="+mn-cs"/>
            </a:endParaRPr>
          </a:p>
          <a:p>
            <a:pPr algn="l" rtl="0"/>
            <a:r>
              <a:rPr lang="pt-BR" sz="1200" kern="1200" dirty="0" smtClean="0">
                <a:solidFill>
                  <a:schemeClr val="tx1"/>
                </a:solidFill>
                <a:effectLst/>
                <a:latin typeface="+mn-lt"/>
                <a:ea typeface="+mn-ea"/>
                <a:cs typeface="+mn-cs"/>
              </a:rPr>
              <a:t>Alertas são definitivamente a resposta para essas necessidades.</a:t>
            </a:r>
            <a:endParaRPr lang="en-US" sz="1200" kern="1200" dirty="0" smtClean="0">
              <a:solidFill>
                <a:schemeClr val="tx1"/>
              </a:solidFill>
              <a:effectLst/>
              <a:latin typeface="+mn-lt"/>
              <a:ea typeface="+mn-ea"/>
              <a:cs typeface="+mn-cs"/>
            </a:endParaRPr>
          </a:p>
          <a:p>
            <a:pPr algn="l" rtl="0"/>
            <a:endParaRPr lang="pt-BR" sz="1200" kern="1200" dirty="0" smtClean="0">
              <a:solidFill>
                <a:schemeClr val="tx1"/>
              </a:solidFill>
              <a:effectLst/>
              <a:latin typeface="+mn-lt"/>
              <a:ea typeface="+mn-ea"/>
              <a:cs typeface="+mn-cs"/>
            </a:endParaRPr>
          </a:p>
          <a:p>
            <a:pPr algn="l" rtl="0"/>
            <a:r>
              <a:rPr lang="pt-BR" sz="1200" kern="1200" dirty="0" smtClean="0">
                <a:solidFill>
                  <a:schemeClr val="tx1"/>
                </a:solidFill>
                <a:effectLst/>
                <a:latin typeface="+mn-lt"/>
                <a:ea typeface="+mn-ea"/>
                <a:cs typeface="+mn-cs"/>
              </a:rPr>
              <a:t>Alertas devem vir em tempo real, e devem permitir que os tutores / formadores resolvam todas as necessidades de todos os alunos em tempo real, no próprio momento em que eles estão em necessidade, não importa o quão distantes eles estão.</a:t>
            </a:r>
            <a:endParaRPr lang="en-US" sz="1200" kern="1200" dirty="0" smtClean="0">
              <a:solidFill>
                <a:schemeClr val="tx1"/>
              </a:solidFill>
              <a:effectLst/>
              <a:latin typeface="+mn-lt"/>
              <a:ea typeface="+mn-ea"/>
              <a:cs typeface="+mn-cs"/>
            </a:endParaRPr>
          </a:p>
          <a:p>
            <a:pPr algn="l" rtl="0"/>
            <a:endParaRPr lang="en-US" dirty="0"/>
          </a:p>
        </p:txBody>
      </p:sp>
      <p:sp>
        <p:nvSpPr>
          <p:cNvPr id="4" name="Slide Number Placeholder 3"/>
          <p:cNvSpPr>
            <a:spLocks noGrp="1"/>
          </p:cNvSpPr>
          <p:nvPr>
            <p:ph type="sldNum" sz="quarter" idx="10"/>
          </p:nvPr>
        </p:nvSpPr>
        <p:spPr/>
        <p:txBody>
          <a:bodyPr/>
          <a:lstStyle/>
          <a:p>
            <a:fld id="{3D339881-FF8E-45D1-85CD-1E46BC7A9494}" type="slidenum">
              <a:rPr lang="he-IL" smtClean="0"/>
              <a:t>8</a:t>
            </a:fld>
            <a:endParaRPr lang="he-IL"/>
          </a:p>
        </p:txBody>
      </p:sp>
    </p:spTree>
    <p:extLst>
      <p:ext uri="{BB962C8B-B14F-4D97-AF65-F5344CB8AC3E}">
        <p14:creationId xmlns:p14="http://schemas.microsoft.com/office/powerpoint/2010/main" val="568493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Este é o momento em que os instrutores devem tomar um papel ativo na prestação de ajuda aos estudantes, com intervenções que possam ajudar os alunos a superar a dificuldade que enfrentam com o conteúdo específico. Quem sabe enviando aos alunos um vídeo de instruções ou texto explicativo, que irá apresentar o conceito de uma maneira diferente, ou o fornecimento de prática guiada adicionais com sugestões ou outras dicas para resolver um problema difícil ajudará o aluno a superar a barreira que está em seu caminho para o sucesso .</a:t>
            </a:r>
            <a:endParaRPr lang="en-US" sz="1200" kern="1200" dirty="0" smtClean="0">
              <a:solidFill>
                <a:schemeClr val="tx1"/>
              </a:solidFill>
              <a:effectLst/>
              <a:latin typeface="+mn-lt"/>
              <a:ea typeface="+mn-ea"/>
              <a:cs typeface="+mn-cs"/>
            </a:endParaRPr>
          </a:p>
          <a:p>
            <a:pPr algn="l" rtl="0"/>
            <a:endParaRPr lang="pt-BR" dirty="0" smtClean="0"/>
          </a:p>
          <a:p>
            <a:pPr algn="l" rtl="0"/>
            <a:r>
              <a:rPr lang="pt-BR" sz="1200" kern="1200" dirty="0" smtClean="0">
                <a:solidFill>
                  <a:schemeClr val="tx1"/>
                </a:solidFill>
                <a:effectLst/>
                <a:latin typeface="+mn-lt"/>
                <a:ea typeface="+mn-ea"/>
                <a:cs typeface="+mn-cs"/>
              </a:rPr>
              <a:t>O instrutor também pode agendar e convidar os alunos a uma web-conferência ao vivo</a:t>
            </a:r>
          </a:p>
          <a:p>
            <a:pPr algn="l" rtl="0"/>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 capacidade de intervenção é o poder que transforma um instrutor em um verdadeiro educador em Educação a Distância. O momento em que os instrutores decidem intervir é o momento em que eles podem mudar o destino de seus alunos e levá-los da frustração ao sucesso.</a:t>
            </a:r>
            <a:endParaRPr lang="en-US" sz="1200" kern="1200" dirty="0" smtClean="0">
              <a:solidFill>
                <a:schemeClr val="tx1"/>
              </a:solidFill>
              <a:effectLst/>
              <a:latin typeface="+mn-lt"/>
              <a:ea typeface="+mn-ea"/>
              <a:cs typeface="+mn-cs"/>
            </a:endParaRPr>
          </a:p>
          <a:p>
            <a:pPr algn="l" rtl="0"/>
            <a:endParaRPr lang="pt-BR" dirty="0" smtClean="0"/>
          </a:p>
          <a:p>
            <a:pPr algn="l" rtl="0"/>
            <a:r>
              <a:rPr lang="pt-BR" sz="1200" kern="1200" dirty="0" smtClean="0">
                <a:solidFill>
                  <a:schemeClr val="tx1"/>
                </a:solidFill>
                <a:effectLst/>
                <a:latin typeface="+mn-lt"/>
                <a:ea typeface="+mn-ea"/>
                <a:cs typeface="+mn-cs"/>
              </a:rPr>
              <a:t>Para os estudantes, a intervenção cria o sentimento de colaboração – a sensação que eles não estão sozinhos, que alguém está lá olhando por eles, e que há uma instituição por trás do curso no qual ingressaram.</a:t>
            </a:r>
            <a:endParaRPr lang="en-US" dirty="0"/>
          </a:p>
        </p:txBody>
      </p:sp>
      <p:sp>
        <p:nvSpPr>
          <p:cNvPr id="4" name="Slide Number Placeholder 3"/>
          <p:cNvSpPr>
            <a:spLocks noGrp="1"/>
          </p:cNvSpPr>
          <p:nvPr>
            <p:ph type="sldNum" sz="quarter" idx="10"/>
          </p:nvPr>
        </p:nvSpPr>
        <p:spPr/>
        <p:txBody>
          <a:bodyPr/>
          <a:lstStyle/>
          <a:p>
            <a:fld id="{3D339881-FF8E-45D1-85CD-1E46BC7A9494}" type="slidenum">
              <a:rPr lang="he-IL" smtClean="0"/>
              <a:t>9</a:t>
            </a:fld>
            <a:endParaRPr lang="he-IL"/>
          </a:p>
        </p:txBody>
      </p:sp>
    </p:spTree>
    <p:extLst>
      <p:ext uri="{BB962C8B-B14F-4D97-AF65-F5344CB8AC3E}">
        <p14:creationId xmlns:p14="http://schemas.microsoft.com/office/powerpoint/2010/main" val="270931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pt-BR" sz="1200" kern="1200" dirty="0" smtClean="0">
                <a:solidFill>
                  <a:schemeClr val="tx1"/>
                </a:solidFill>
                <a:effectLst/>
                <a:latin typeface="+mn-lt"/>
                <a:ea typeface="+mn-ea"/>
                <a:cs typeface="+mn-cs"/>
              </a:rPr>
              <a:t>Às vezes, os alunos podem ajudar um ao outro. A tecnologia moderna de Ensino à Distância deve ser social o suficiente para deixar que os alunos interajam de uma forma que mais se assemelha a forma como iriam interagir caso todos estivessem juntos em uma sala de aula.</a:t>
            </a:r>
            <a:endParaRPr lang="en-US" sz="1200" kern="1200" dirty="0" smtClean="0">
              <a:solidFill>
                <a:schemeClr val="tx1"/>
              </a:solidFill>
              <a:effectLst/>
              <a:latin typeface="+mn-lt"/>
              <a:ea typeface="+mn-ea"/>
              <a:cs typeface="+mn-cs"/>
            </a:endParaRPr>
          </a:p>
          <a:p>
            <a:pPr algn="l" rtl="0"/>
            <a:endParaRPr lang="pt-BR" dirty="0" smtClean="0"/>
          </a:p>
          <a:p>
            <a:pPr algn="l" rtl="0"/>
            <a:r>
              <a:rPr lang="pt-BR" sz="1200" kern="1200" dirty="0" smtClean="0">
                <a:solidFill>
                  <a:schemeClr val="tx1"/>
                </a:solidFill>
                <a:effectLst/>
                <a:latin typeface="+mn-lt"/>
                <a:ea typeface="+mn-ea"/>
                <a:cs typeface="+mn-cs"/>
              </a:rPr>
              <a:t>Por exemplo, os alunos devem ser capazes de participar de um fórum inteligente, no qual podem compartilhar idéias, ou pedir opiniões uns aos outros. Eles devem ter uma sala de chat inteligente que lhes permita trocar mensagens em tempo real, em grupos ou privadamente. Também devem ter a possibilidade de compartilhar conteúdo interessante relacionado com o curso uns com os outros.</a:t>
            </a:r>
          </a:p>
          <a:p>
            <a:pPr algn="l" rtl="0"/>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O maior sinal de sucesso de uma classe de Educação a Distância é quando os alunos não querem simplesmente imprimir seu certificado, mas eles preferem ter uma cerimônia de fim de curso onde possam encontrar seus colegas e seus tutores. É nossa função ajudar aqui com tecnologia que vai deixá-los se sentindo assim.</a:t>
            </a:r>
            <a:endParaRPr lang="en-US" sz="1200" kern="1200" dirty="0" smtClean="0">
              <a:solidFill>
                <a:schemeClr val="tx1"/>
              </a:solidFill>
              <a:effectLst/>
              <a:latin typeface="+mn-lt"/>
              <a:ea typeface="+mn-ea"/>
              <a:cs typeface="+mn-cs"/>
            </a:endParaRPr>
          </a:p>
          <a:p>
            <a:pPr algn="l" rtl="0"/>
            <a:endParaRPr lang="en-US" dirty="0"/>
          </a:p>
        </p:txBody>
      </p:sp>
      <p:sp>
        <p:nvSpPr>
          <p:cNvPr id="4" name="Slide Number Placeholder 3"/>
          <p:cNvSpPr>
            <a:spLocks noGrp="1"/>
          </p:cNvSpPr>
          <p:nvPr>
            <p:ph type="sldNum" sz="quarter" idx="10"/>
          </p:nvPr>
        </p:nvSpPr>
        <p:spPr/>
        <p:txBody>
          <a:bodyPr/>
          <a:lstStyle/>
          <a:p>
            <a:fld id="{3D339881-FF8E-45D1-85CD-1E46BC7A9494}" type="slidenum">
              <a:rPr lang="he-IL" smtClean="0"/>
              <a:t>10</a:t>
            </a:fld>
            <a:endParaRPr lang="he-IL"/>
          </a:p>
        </p:txBody>
      </p:sp>
    </p:spTree>
    <p:extLst>
      <p:ext uri="{BB962C8B-B14F-4D97-AF65-F5344CB8AC3E}">
        <p14:creationId xmlns:p14="http://schemas.microsoft.com/office/powerpoint/2010/main" val="113813640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jpeg"/><Relationship Id="rId25" Type="http://schemas.openxmlformats.org/officeDocument/2006/relationships/image" Target="../media/image37.png"/><Relationship Id="rId2" Type="http://schemas.openxmlformats.org/officeDocument/2006/relationships/slideMaster" Target="../slideMasters/slideMaster1.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vmlDrawing" Target="../drawings/vmlDrawing1.vml"/><Relationship Id="rId6" Type="http://schemas.openxmlformats.org/officeDocument/2006/relationships/image" Target="../media/image17.wmf"/><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oleObject" Target="../embeddings/oleObject1.bin"/><Relationship Id="rId15" Type="http://schemas.openxmlformats.org/officeDocument/2006/relationships/image" Target="../media/image27.jpeg"/><Relationship Id="rId23" Type="http://schemas.openxmlformats.org/officeDocument/2006/relationships/image" Target="../media/image35.png"/><Relationship Id="rId10" Type="http://schemas.openxmlformats.org/officeDocument/2006/relationships/image" Target="../media/image22.jpeg"/><Relationship Id="rId19" Type="http://schemas.openxmlformats.org/officeDocument/2006/relationships/image" Target="../media/image31.png"/><Relationship Id="rId4" Type="http://schemas.openxmlformats.org/officeDocument/2006/relationships/image" Target="../media/image18.jpe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T2K">
    <p:spTree>
      <p:nvGrpSpPr>
        <p:cNvPr id="1" name=""/>
        <p:cNvGrpSpPr/>
        <p:nvPr/>
      </p:nvGrpSpPr>
      <p:grpSpPr>
        <a:xfrm>
          <a:off x="0" y="0"/>
          <a:ext cx="0" cy="0"/>
          <a:chOff x="0" y="0"/>
          <a:chExt cx="0" cy="0"/>
        </a:xfrm>
      </p:grpSpPr>
      <p:pic>
        <p:nvPicPr>
          <p:cNvPr id="14" name="Picture 3" descr="C:\Users\shira.doron\Desktop\תמונות Stock\ThinkstockPhotos-178370128.jpg"/>
          <p:cNvPicPr>
            <a:picLocks noChangeAspect="1" noChangeArrowheads="1"/>
          </p:cNvPicPr>
          <p:nvPr userDrawn="1"/>
        </p:nvPicPr>
        <p:blipFill rotWithShape="1">
          <a:blip r:embed="rId2" cstate="screen">
            <a:duotone>
              <a:schemeClr val="bg2">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b="1707"/>
          <a:stretch/>
        </p:blipFill>
        <p:spPr bwMode="auto">
          <a:xfrm>
            <a:off x="2" y="-32563"/>
            <a:ext cx="9252518" cy="598759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0" y="5112618"/>
            <a:ext cx="9252520" cy="1745382"/>
          </a:xfrm>
          <a:prstGeom prst="rect">
            <a:avLst/>
          </a:prstGeom>
          <a:solidFill>
            <a:srgbClr val="47A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7164288" y="-27384"/>
            <a:ext cx="1440160" cy="1917202"/>
          </a:xfrm>
          <a:prstGeom prst="rect">
            <a:avLst/>
          </a:prstGeom>
          <a:solidFill>
            <a:srgbClr val="47A84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S:\Dept_CDO\3. Brand and Marketing Projects\Resources\Logos and Colors\Updated Logo - Bigger Text\T2K White Logo A4-01.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126105" y="-200"/>
            <a:ext cx="1531065" cy="216541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a:spLocks noChangeArrowheads="1"/>
          </p:cNvSpPr>
          <p:nvPr userDrawn="1"/>
        </p:nvSpPr>
        <p:spPr bwMode="auto">
          <a:xfrm>
            <a:off x="107504" y="6339522"/>
            <a:ext cx="7549257" cy="61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94" tIns="51947" rIns="103894" bIns="51947">
            <a:spAutoFit/>
          </a:bodyPr>
          <a:lstStyle/>
          <a:p>
            <a:pPr algn="l" rtl="0">
              <a:lnSpc>
                <a:spcPts val="1023"/>
              </a:lnSpc>
            </a:pPr>
            <a:r>
              <a:rPr lang="en-US" sz="900" dirty="0">
                <a:solidFill>
                  <a:prstClr val="white">
                    <a:lumMod val="75000"/>
                  </a:prstClr>
                </a:solidFill>
                <a:latin typeface="Calibri" pitchFamily="34" charset="0"/>
              </a:rPr>
              <a:t>This document and the information set forth herein are the property of Time To Know Limited and are to be held in confidence. </a:t>
            </a:r>
            <a:br>
              <a:rPr lang="en-US" sz="900" dirty="0">
                <a:solidFill>
                  <a:prstClr val="white">
                    <a:lumMod val="75000"/>
                  </a:prstClr>
                </a:solidFill>
                <a:latin typeface="Calibri" pitchFamily="34" charset="0"/>
              </a:rPr>
            </a:br>
            <a:r>
              <a:rPr lang="en-US" sz="900" dirty="0">
                <a:solidFill>
                  <a:prstClr val="white">
                    <a:lumMod val="75000"/>
                  </a:prstClr>
                </a:solidFill>
                <a:latin typeface="Calibri" pitchFamily="34" charset="0"/>
              </a:rPr>
              <a:t>Publication, duplication, disclosure or use for any purpose not expressly authorized in writing by Time To Know Limited is prohibited.</a:t>
            </a:r>
          </a:p>
          <a:p>
            <a:pPr algn="l" rtl="0">
              <a:lnSpc>
                <a:spcPts val="1023"/>
              </a:lnSpc>
            </a:pPr>
            <a:r>
              <a:rPr lang="en-US" sz="900" dirty="0">
                <a:solidFill>
                  <a:prstClr val="white">
                    <a:lumMod val="75000"/>
                  </a:prstClr>
                </a:solidFill>
                <a:latin typeface="Calibri" pitchFamily="34" charset="0"/>
              </a:rPr>
              <a:t>Copyright © </a:t>
            </a:r>
            <a:r>
              <a:rPr lang="en-US" sz="900" dirty="0" smtClean="0">
                <a:solidFill>
                  <a:prstClr val="white">
                    <a:lumMod val="75000"/>
                  </a:prstClr>
                </a:solidFill>
                <a:latin typeface="Calibri" pitchFamily="34" charset="0"/>
              </a:rPr>
              <a:t>2016 </a:t>
            </a:r>
            <a:r>
              <a:rPr lang="en-US" sz="900" dirty="0">
                <a:solidFill>
                  <a:prstClr val="white">
                    <a:lumMod val="75000"/>
                  </a:prstClr>
                </a:solidFill>
                <a:latin typeface="Calibri" pitchFamily="34" charset="0"/>
              </a:rPr>
              <a:t>Time To Know, Inc.</a:t>
            </a:r>
          </a:p>
          <a:p>
            <a:pPr algn="l" rtl="0">
              <a:lnSpc>
                <a:spcPts val="1023"/>
              </a:lnSpc>
            </a:pPr>
            <a:endParaRPr lang="en-US" sz="900" dirty="0">
              <a:solidFill>
                <a:prstClr val="white">
                  <a:lumMod val="75000"/>
                </a:prstClr>
              </a:solidFill>
              <a:latin typeface="Calibri" pitchFamily="34" charset="0"/>
            </a:endParaRPr>
          </a:p>
        </p:txBody>
      </p:sp>
      <p:sp>
        <p:nvSpPr>
          <p:cNvPr id="19" name="Rectangle 18"/>
          <p:cNvSpPr/>
          <p:nvPr userDrawn="1"/>
        </p:nvSpPr>
        <p:spPr>
          <a:xfrm>
            <a:off x="0" y="5112619"/>
            <a:ext cx="9252520"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 name="Picture 2"/>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107490" y="5112618"/>
            <a:ext cx="4176478" cy="70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10" hasCustomPrompt="1"/>
          </p:nvPr>
        </p:nvSpPr>
        <p:spPr>
          <a:xfrm>
            <a:off x="107950" y="5589240"/>
            <a:ext cx="8928100" cy="891852"/>
          </a:xfrm>
          <a:prstGeom prst="rect">
            <a:avLst/>
          </a:prstGeom>
        </p:spPr>
        <p:txBody>
          <a:bodyPr/>
          <a:lstStyle>
            <a:lvl1pPr marL="0" indent="0" algn="l">
              <a:lnSpc>
                <a:spcPct val="100000"/>
              </a:lnSpc>
              <a:buNone/>
              <a:defRPr lang="en-US" sz="4400" b="1" kern="1200" dirty="0">
                <a:solidFill>
                  <a:srgbClr val="627580"/>
                </a:solidFill>
                <a:latin typeface="+mj-lt"/>
                <a:ea typeface="+mj-ea"/>
                <a:cs typeface="+mj-cs"/>
              </a:defRPr>
            </a:lvl1pPr>
          </a:lstStyle>
          <a:p>
            <a:pPr lvl="0"/>
            <a:r>
              <a:rPr kumimoji="0" lang="en-US" sz="4800" b="0" i="0" u="none" strike="noStrike" kern="1200" cap="none" spc="0" normalizeH="0" baseline="0" noProof="0" dirty="0" smtClean="0">
                <a:ln>
                  <a:noFill/>
                </a:ln>
                <a:solidFill>
                  <a:prstClr val="black"/>
                </a:solidFill>
                <a:effectLst/>
                <a:uLnTx/>
                <a:uFillTx/>
                <a:latin typeface="+mn-lt"/>
                <a:ea typeface="+mj-ea"/>
                <a:cs typeface="+mj-cs"/>
              </a:rPr>
              <a:t>Click to edit Master title style</a:t>
            </a:r>
            <a:endParaRPr lang="en-US" dirty="0"/>
          </a:p>
        </p:txBody>
      </p:sp>
    </p:spTree>
    <p:extLst>
      <p:ext uri="{BB962C8B-B14F-4D97-AF65-F5344CB8AC3E}">
        <p14:creationId xmlns:p14="http://schemas.microsoft.com/office/powerpoint/2010/main" val="2279427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r page - adults">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1378" t="9315" r="9233" b="926"/>
          <a:stretch/>
        </p:blipFill>
        <p:spPr bwMode="auto">
          <a:xfrm>
            <a:off x="0" y="0"/>
            <a:ext cx="9160282" cy="6858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userDrawn="1"/>
        </p:nvSpPr>
        <p:spPr>
          <a:xfrm>
            <a:off x="1" y="-28667"/>
            <a:ext cx="9160282" cy="6915334"/>
          </a:xfrm>
          <a:prstGeom prst="rect">
            <a:avLst/>
          </a:prstGeom>
          <a:gradFill flip="none" rotWithShape="1">
            <a:gsLst>
              <a:gs pos="0">
                <a:schemeClr val="bg1"/>
              </a:gs>
              <a:gs pos="14000">
                <a:schemeClr val="accent1">
                  <a:tint val="23500"/>
                  <a:satMod val="160000"/>
                  <a:alpha val="3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a:xfrm>
            <a:off x="107504" y="420449"/>
            <a:ext cx="8229600" cy="1143000"/>
          </a:xfrm>
          <a:prstGeom prst="rect">
            <a:avLst/>
          </a:prstGeom>
        </p:spPr>
        <p:txBody>
          <a:bodyPr/>
          <a:lstStyle>
            <a:lvl1pPr>
              <a:defRPr lang="he-IL" sz="4400" b="1" kern="1200" dirty="0">
                <a:solidFill>
                  <a:srgbClr val="627580"/>
                </a:solidFill>
                <a:latin typeface="+mj-lt"/>
                <a:ea typeface="+mj-ea"/>
                <a:cs typeface="+mj-cs"/>
              </a:defRPr>
            </a:lvl1pPr>
          </a:lstStyle>
          <a:p>
            <a:r>
              <a:rPr lang="en-US" dirty="0" smtClean="0"/>
              <a:t>Click to edit Master title style</a:t>
            </a:r>
            <a:endParaRPr lang="he-IL" dirty="0"/>
          </a:p>
        </p:txBody>
      </p:sp>
      <p:sp>
        <p:nvSpPr>
          <p:cNvPr id="12" name="Content Placeholder 3"/>
          <p:cNvSpPr>
            <a:spLocks noGrp="1"/>
          </p:cNvSpPr>
          <p:nvPr>
            <p:ph sz="half" idx="14"/>
          </p:nvPr>
        </p:nvSpPr>
        <p:spPr>
          <a:xfrm>
            <a:off x="395536" y="1628800"/>
            <a:ext cx="8136904" cy="3951288"/>
          </a:xfrm>
          <a:prstGeom prst="rect">
            <a:avLst/>
          </a:prstGeom>
        </p:spPr>
        <p:txBody>
          <a:bodyPr/>
          <a:lstStyle>
            <a:lvl1pPr>
              <a:lnSpc>
                <a:spcPct val="100000"/>
              </a:lnSpc>
              <a:defRPr sz="2800" b="1">
                <a:solidFill>
                  <a:schemeClr val="tx1">
                    <a:lumMod val="65000"/>
                    <a:lumOff val="35000"/>
                  </a:schemeClr>
                </a:solidFill>
              </a:defRPr>
            </a:lvl1pPr>
            <a:lvl2pPr marL="742950" indent="-285750">
              <a:lnSpc>
                <a:spcPct val="100000"/>
              </a:lnSpc>
              <a:buFont typeface="Wingdings" panose="05000000000000000000" pitchFamily="2" charset="2"/>
              <a:buChar char="§"/>
              <a:defRPr sz="2400" b="1">
                <a:solidFill>
                  <a:schemeClr val="tx1">
                    <a:lumMod val="65000"/>
                    <a:lumOff val="35000"/>
                  </a:schemeClr>
                </a:solidFill>
              </a:defRPr>
            </a:lvl2pPr>
            <a:lvl3pPr marL="1143000" indent="-228600">
              <a:lnSpc>
                <a:spcPct val="100000"/>
              </a:lnSpc>
              <a:buFont typeface="Wingdings" panose="05000000000000000000" pitchFamily="2" charset="2"/>
              <a:buChar char="§"/>
              <a:defRPr sz="2000" b="1">
                <a:solidFill>
                  <a:schemeClr val="tx1">
                    <a:lumMod val="65000"/>
                    <a:lumOff val="35000"/>
                  </a:schemeClr>
                </a:solidFill>
              </a:defRPr>
            </a:lvl3pPr>
            <a:lvl4pPr marL="1600200" indent="-228600">
              <a:lnSpc>
                <a:spcPct val="100000"/>
              </a:lnSpc>
              <a:buFont typeface="Wingdings" panose="05000000000000000000" pitchFamily="2" charset="2"/>
              <a:buChar char="§"/>
              <a:defRPr sz="1800" b="1">
                <a:solidFill>
                  <a:schemeClr val="tx1">
                    <a:lumMod val="65000"/>
                    <a:lumOff val="35000"/>
                  </a:schemeClr>
                </a:solidFill>
              </a:defRPr>
            </a:lvl4pPr>
            <a:lvl5pPr marL="2057400" indent="-228600">
              <a:lnSpc>
                <a:spcPct val="100000"/>
              </a:lnSpc>
              <a:buFont typeface="Wingdings" panose="05000000000000000000" pitchFamily="2" charset="2"/>
              <a:buChar char="§"/>
              <a:defRPr sz="1800" b="1">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pic>
        <p:nvPicPr>
          <p:cNvPr id="7" name="Picture 2" descr="K:\Marketing\2. Graphics\Logos and Colors\T2K Logos\English Logo\T2K Positive Green 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76183" y="5589240"/>
            <a:ext cx="1132321" cy="115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0269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r page- light text - adults">
    <p:spTree>
      <p:nvGrpSpPr>
        <p:cNvPr id="1" name=""/>
        <p:cNvGrpSpPr/>
        <p:nvPr/>
      </p:nvGrpSpPr>
      <p:grpSpPr>
        <a:xfrm>
          <a:off x="0" y="0"/>
          <a:ext cx="0" cy="0"/>
          <a:chOff x="0" y="0"/>
          <a:chExt cx="0" cy="0"/>
        </a:xfrm>
      </p:grpSpPr>
      <p:pic>
        <p:nvPicPr>
          <p:cNvPr id="15" name="Picture 14" descr="S:\Dept_CDO\3. Brand and Marketing Projects\Resources\Logos and Colors\Updated Logo - Bigger Text\T2K White Logo A4-0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26557" y="5445224"/>
            <a:ext cx="1122350" cy="15873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rot="10800000">
            <a:off x="-7280" y="0"/>
            <a:ext cx="10116616" cy="5513274"/>
          </a:xfrm>
          <a:prstGeom prst="rect">
            <a:avLst/>
          </a:prstGeom>
          <a:gradFill flip="none" rotWithShape="1">
            <a:gsLst>
              <a:gs pos="74000">
                <a:schemeClr val="bg1">
                  <a:alpha val="0"/>
                  <a:lumMod val="93000"/>
                </a:schemeClr>
              </a:gs>
              <a:gs pos="99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Picture 3" descr="C:\Users\shira.doron\Desktop\תמונות Stock\ThinkstockPhotos-178370128.jpg"/>
          <p:cNvPicPr>
            <a:picLocks noChangeAspect="1" noChangeArrowheads="1"/>
          </p:cNvPicPr>
          <p:nvPr userDrawn="1"/>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val="0"/>
              </a:ext>
            </a:extLst>
          </a:blip>
          <a:srcRect l="3344" t="13389" r="-3344" b="-57"/>
          <a:stretch/>
        </p:blipFill>
        <p:spPr bwMode="auto">
          <a:xfrm>
            <a:off x="6091" y="0"/>
            <a:ext cx="9468544" cy="54449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504" y="420449"/>
            <a:ext cx="8229600" cy="1143000"/>
          </a:xfrm>
          <a:prstGeom prst="rect">
            <a:avLst/>
          </a:prstGeom>
        </p:spPr>
        <p:txBody>
          <a:bodyPr/>
          <a:lstStyle>
            <a:lvl1pPr>
              <a:defRPr lang="he-IL" sz="4400" b="1" kern="1200" dirty="0">
                <a:solidFill>
                  <a:srgbClr val="56B056"/>
                </a:solidFill>
                <a:latin typeface="+mj-lt"/>
                <a:ea typeface="+mj-ea"/>
                <a:cs typeface="+mj-cs"/>
              </a:defRPr>
            </a:lvl1pPr>
          </a:lstStyle>
          <a:p>
            <a:r>
              <a:rPr lang="en-US" dirty="0" smtClean="0"/>
              <a:t>Click to edit Master title style</a:t>
            </a:r>
            <a:endParaRPr lang="he-IL" dirty="0"/>
          </a:p>
        </p:txBody>
      </p:sp>
      <p:sp>
        <p:nvSpPr>
          <p:cNvPr id="12" name="Content Placeholder 3"/>
          <p:cNvSpPr>
            <a:spLocks noGrp="1"/>
          </p:cNvSpPr>
          <p:nvPr>
            <p:ph sz="half" idx="14"/>
          </p:nvPr>
        </p:nvSpPr>
        <p:spPr>
          <a:xfrm>
            <a:off x="395536" y="1628800"/>
            <a:ext cx="8136904" cy="3951288"/>
          </a:xfrm>
          <a:prstGeom prst="rect">
            <a:avLst/>
          </a:prstGeom>
        </p:spPr>
        <p:txBody>
          <a:bodyPr/>
          <a:lstStyle>
            <a:lvl1pPr>
              <a:lnSpc>
                <a:spcPct val="100000"/>
              </a:lnSpc>
              <a:defRPr sz="2800" b="1">
                <a:solidFill>
                  <a:schemeClr val="tx1">
                    <a:lumMod val="65000"/>
                    <a:lumOff val="35000"/>
                  </a:schemeClr>
                </a:solidFill>
              </a:defRPr>
            </a:lvl1pPr>
            <a:lvl2pPr marL="742950" indent="-285750">
              <a:lnSpc>
                <a:spcPct val="100000"/>
              </a:lnSpc>
              <a:buFont typeface="Wingdings" panose="05000000000000000000" pitchFamily="2" charset="2"/>
              <a:buChar char="§"/>
              <a:defRPr sz="2400" b="1">
                <a:solidFill>
                  <a:schemeClr val="tx1">
                    <a:lumMod val="65000"/>
                    <a:lumOff val="35000"/>
                  </a:schemeClr>
                </a:solidFill>
              </a:defRPr>
            </a:lvl2pPr>
            <a:lvl3pPr marL="1143000" indent="-228600">
              <a:lnSpc>
                <a:spcPct val="100000"/>
              </a:lnSpc>
              <a:buFont typeface="Wingdings" panose="05000000000000000000" pitchFamily="2" charset="2"/>
              <a:buChar char="§"/>
              <a:defRPr sz="2000" b="1">
                <a:solidFill>
                  <a:schemeClr val="tx1">
                    <a:lumMod val="65000"/>
                    <a:lumOff val="35000"/>
                  </a:schemeClr>
                </a:solidFill>
              </a:defRPr>
            </a:lvl3pPr>
            <a:lvl4pPr marL="1600200" indent="-228600">
              <a:lnSpc>
                <a:spcPct val="100000"/>
              </a:lnSpc>
              <a:buFont typeface="Wingdings" panose="05000000000000000000" pitchFamily="2" charset="2"/>
              <a:buChar char="§"/>
              <a:defRPr sz="1800" b="1">
                <a:solidFill>
                  <a:schemeClr val="tx1">
                    <a:lumMod val="65000"/>
                    <a:lumOff val="35000"/>
                  </a:schemeClr>
                </a:solidFill>
              </a:defRPr>
            </a:lvl4pPr>
            <a:lvl5pPr marL="2057400" indent="-228600">
              <a:lnSpc>
                <a:spcPct val="100000"/>
              </a:lnSpc>
              <a:buFont typeface="Wingdings" panose="05000000000000000000" pitchFamily="2" charset="2"/>
              <a:buChar char="§"/>
              <a:defRPr sz="1800" b="1">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10" name="Rectangle 9"/>
          <p:cNvSpPr/>
          <p:nvPr userDrawn="1"/>
        </p:nvSpPr>
        <p:spPr>
          <a:xfrm>
            <a:off x="-7281" y="5085184"/>
            <a:ext cx="9169222" cy="1772816"/>
          </a:xfrm>
          <a:prstGeom prst="rect">
            <a:avLst/>
          </a:prstGeom>
          <a:solidFill>
            <a:srgbClr val="62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2" descr="K:\Marketing\2. Graphics\Logos and Colors\T2K Logos\English Logo\T2K Positive Green 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9092" y="5229788"/>
            <a:ext cx="1345817" cy="136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4234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r page - light text - adults 2">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screen">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954" t="16720" r="4222" b="30251"/>
          <a:stretch/>
        </p:blipFill>
        <p:spPr bwMode="auto">
          <a:xfrm>
            <a:off x="-20440" y="0"/>
            <a:ext cx="9191736" cy="36336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userDrawn="1"/>
        </p:nvSpPr>
        <p:spPr>
          <a:xfrm>
            <a:off x="-20440" y="3501008"/>
            <a:ext cx="9191736" cy="3356992"/>
          </a:xfrm>
          <a:prstGeom prst="rect">
            <a:avLst/>
          </a:prstGeom>
          <a:solidFill>
            <a:srgbClr val="62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Content Placeholder 3"/>
          <p:cNvSpPr>
            <a:spLocks noGrp="1"/>
          </p:cNvSpPr>
          <p:nvPr>
            <p:ph sz="half" idx="14"/>
          </p:nvPr>
        </p:nvSpPr>
        <p:spPr>
          <a:xfrm>
            <a:off x="350828" y="3844045"/>
            <a:ext cx="8136904" cy="2420888"/>
          </a:xfrm>
          <a:prstGeom prst="rect">
            <a:avLst/>
          </a:prstGeom>
        </p:spPr>
        <p:txBody>
          <a:bodyPr/>
          <a:lstStyle>
            <a:lvl1pPr>
              <a:lnSpc>
                <a:spcPct val="100000"/>
              </a:lnSpc>
              <a:buClr>
                <a:schemeClr val="bg1"/>
              </a:buClr>
              <a:defRPr sz="2400" b="0">
                <a:solidFill>
                  <a:schemeClr val="bg1"/>
                </a:solidFill>
              </a:defRPr>
            </a:lvl1pPr>
            <a:lvl2pPr marL="742950" indent="-285750">
              <a:lnSpc>
                <a:spcPct val="100000"/>
              </a:lnSpc>
              <a:buClr>
                <a:schemeClr val="bg1"/>
              </a:buClr>
              <a:buFont typeface="Wingdings" panose="05000000000000000000" pitchFamily="2" charset="2"/>
              <a:buChar char="§"/>
              <a:defRPr sz="2400" b="1">
                <a:solidFill>
                  <a:schemeClr val="bg1"/>
                </a:solidFill>
              </a:defRPr>
            </a:lvl2pPr>
            <a:lvl3pPr marL="1143000" indent="-228600">
              <a:lnSpc>
                <a:spcPct val="100000"/>
              </a:lnSpc>
              <a:buClr>
                <a:schemeClr val="bg1"/>
              </a:buClr>
              <a:buFont typeface="Wingdings" panose="05000000000000000000" pitchFamily="2" charset="2"/>
              <a:buChar char="§"/>
              <a:defRPr sz="2000" b="1">
                <a:solidFill>
                  <a:schemeClr val="bg1"/>
                </a:solidFill>
              </a:defRPr>
            </a:lvl3pPr>
            <a:lvl4pPr marL="1600200" indent="-228600">
              <a:lnSpc>
                <a:spcPct val="100000"/>
              </a:lnSpc>
              <a:buClr>
                <a:schemeClr val="bg1"/>
              </a:buClr>
              <a:buFont typeface="Wingdings" panose="05000000000000000000" pitchFamily="2" charset="2"/>
              <a:buChar char="§"/>
              <a:defRPr sz="1800" b="1">
                <a:solidFill>
                  <a:schemeClr val="bg1"/>
                </a:solidFill>
              </a:defRPr>
            </a:lvl4pPr>
            <a:lvl5pPr marL="2057400" indent="-228600">
              <a:lnSpc>
                <a:spcPct val="100000"/>
              </a:lnSpc>
              <a:buClr>
                <a:schemeClr val="bg1"/>
              </a:buClr>
              <a:buFont typeface="Wingdings" panose="05000000000000000000" pitchFamily="2" charset="2"/>
              <a:buChar char="§"/>
              <a:defRPr sz="1800" b="1">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10" name="Rectangle 9"/>
          <p:cNvSpPr/>
          <p:nvPr userDrawn="1"/>
        </p:nvSpPr>
        <p:spPr>
          <a:xfrm rot="10800000">
            <a:off x="-20440" y="-1"/>
            <a:ext cx="9191736" cy="3501007"/>
          </a:xfrm>
          <a:prstGeom prst="rect">
            <a:avLst/>
          </a:prstGeom>
          <a:gradFill flip="none" rotWithShape="1">
            <a:gsLst>
              <a:gs pos="74000">
                <a:schemeClr val="bg1">
                  <a:alpha val="0"/>
                  <a:lumMod val="93000"/>
                </a:schemeClr>
              </a:gs>
              <a:gs pos="99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6B056"/>
              </a:solidFill>
            </a:endParaRPr>
          </a:p>
        </p:txBody>
      </p:sp>
      <p:sp>
        <p:nvSpPr>
          <p:cNvPr id="11" name="Title 1"/>
          <p:cNvSpPr>
            <a:spLocks noGrp="1"/>
          </p:cNvSpPr>
          <p:nvPr>
            <p:ph type="title"/>
          </p:nvPr>
        </p:nvSpPr>
        <p:spPr>
          <a:xfrm>
            <a:off x="107504" y="2276872"/>
            <a:ext cx="8229600" cy="648072"/>
          </a:xfrm>
          <a:prstGeom prst="rect">
            <a:avLst/>
          </a:prstGeom>
        </p:spPr>
        <p:txBody>
          <a:bodyPr/>
          <a:lstStyle>
            <a:lvl1pPr algn="l">
              <a:defRPr lang="he-IL" sz="4400" b="1" kern="1200" dirty="0">
                <a:solidFill>
                  <a:srgbClr val="56B056"/>
                </a:solidFill>
                <a:latin typeface="+mj-lt"/>
                <a:ea typeface="+mj-ea"/>
                <a:cs typeface="+mj-cs"/>
              </a:defRPr>
            </a:lvl1pPr>
          </a:lstStyle>
          <a:p>
            <a:r>
              <a:rPr lang="en-US" dirty="0" smtClean="0"/>
              <a:t>Click to edit Master title style</a:t>
            </a:r>
            <a:endParaRPr lang="he-IL" dirty="0"/>
          </a:p>
        </p:txBody>
      </p:sp>
      <p:sp>
        <p:nvSpPr>
          <p:cNvPr id="13" name="Text Placeholder 7"/>
          <p:cNvSpPr>
            <a:spLocks noGrp="1"/>
          </p:cNvSpPr>
          <p:nvPr>
            <p:ph type="body" sz="quarter" idx="15" hasCustomPrompt="1"/>
          </p:nvPr>
        </p:nvSpPr>
        <p:spPr>
          <a:xfrm>
            <a:off x="107950" y="2942040"/>
            <a:ext cx="8229600" cy="404987"/>
          </a:xfrm>
          <a:prstGeom prst="rect">
            <a:avLst/>
          </a:prstGeom>
        </p:spPr>
        <p:txBody>
          <a:bodyPr anchor="ctr"/>
          <a:lstStyle>
            <a:lvl1pPr marL="0" indent="0">
              <a:buNone/>
              <a:defRPr baseline="0">
                <a:solidFill>
                  <a:srgbClr val="627580"/>
                </a:solidFill>
              </a:defRPr>
            </a:lvl1pPr>
          </a:lstStyle>
          <a:p>
            <a:pPr lvl="0"/>
            <a:r>
              <a:rPr lang="en-US" dirty="0" smtClean="0"/>
              <a:t>Click to edit Master title style</a:t>
            </a:r>
            <a:endParaRPr lang="en-US" dirty="0"/>
          </a:p>
        </p:txBody>
      </p:sp>
      <p:pic>
        <p:nvPicPr>
          <p:cNvPr id="14" name="Picture 2" descr="K:\Marketing\2. Graphics\Logos and Colors\T2K Logos\English Logo\T2K Positive Green 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76183" y="5589240"/>
            <a:ext cx="1132321" cy="115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3991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r page -light text -higher ed">
    <p:spTree>
      <p:nvGrpSpPr>
        <p:cNvPr id="1" name=""/>
        <p:cNvGrpSpPr/>
        <p:nvPr/>
      </p:nvGrpSpPr>
      <p:grpSpPr>
        <a:xfrm>
          <a:off x="0" y="0"/>
          <a:ext cx="0" cy="0"/>
          <a:chOff x="0" y="0"/>
          <a:chExt cx="0" cy="0"/>
        </a:xfrm>
      </p:grpSpPr>
      <p:pic>
        <p:nvPicPr>
          <p:cNvPr id="11" name="Picture 2" descr="C:\Users\shira.doron\Desktop\תמונות Stock\ThinkstockPhotos-71704398.jpg"/>
          <p:cNvPicPr>
            <a:picLocks noChangeAspect="1" noChangeArrowheads="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val="0"/>
              </a:ext>
            </a:extLst>
          </a:blip>
          <a:srcRect l="-105" t="1" r="105" b="29774"/>
          <a:stretch/>
        </p:blipFill>
        <p:spPr bwMode="auto">
          <a:xfrm>
            <a:off x="-35747" y="-1"/>
            <a:ext cx="9216259" cy="42930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35746" y="3501008"/>
            <a:ext cx="9207042" cy="3356992"/>
          </a:xfrm>
          <a:prstGeom prst="rect">
            <a:avLst/>
          </a:prstGeom>
          <a:solidFill>
            <a:srgbClr val="62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Content Placeholder 3"/>
          <p:cNvSpPr>
            <a:spLocks noGrp="1"/>
          </p:cNvSpPr>
          <p:nvPr>
            <p:ph sz="half" idx="14"/>
          </p:nvPr>
        </p:nvSpPr>
        <p:spPr>
          <a:xfrm>
            <a:off x="350828" y="3844045"/>
            <a:ext cx="8136904" cy="2420888"/>
          </a:xfrm>
          <a:prstGeom prst="rect">
            <a:avLst/>
          </a:prstGeom>
        </p:spPr>
        <p:txBody>
          <a:bodyPr/>
          <a:lstStyle>
            <a:lvl1pPr>
              <a:lnSpc>
                <a:spcPct val="100000"/>
              </a:lnSpc>
              <a:buClr>
                <a:schemeClr val="bg1"/>
              </a:buClr>
              <a:defRPr sz="2400" b="0">
                <a:solidFill>
                  <a:schemeClr val="bg1"/>
                </a:solidFill>
              </a:defRPr>
            </a:lvl1pPr>
            <a:lvl2pPr marL="742950" indent="-285750">
              <a:lnSpc>
                <a:spcPct val="100000"/>
              </a:lnSpc>
              <a:buClr>
                <a:schemeClr val="bg1"/>
              </a:buClr>
              <a:buFont typeface="Wingdings" panose="05000000000000000000" pitchFamily="2" charset="2"/>
              <a:buChar char="§"/>
              <a:defRPr sz="2400" b="1">
                <a:solidFill>
                  <a:schemeClr val="bg1"/>
                </a:solidFill>
              </a:defRPr>
            </a:lvl2pPr>
            <a:lvl3pPr marL="1143000" indent="-228600">
              <a:lnSpc>
                <a:spcPct val="100000"/>
              </a:lnSpc>
              <a:buClr>
                <a:schemeClr val="bg1"/>
              </a:buClr>
              <a:buFont typeface="Wingdings" panose="05000000000000000000" pitchFamily="2" charset="2"/>
              <a:buChar char="§"/>
              <a:defRPr sz="2000" b="1">
                <a:solidFill>
                  <a:schemeClr val="bg1"/>
                </a:solidFill>
              </a:defRPr>
            </a:lvl3pPr>
            <a:lvl4pPr marL="1600200" indent="-228600">
              <a:lnSpc>
                <a:spcPct val="100000"/>
              </a:lnSpc>
              <a:buClr>
                <a:schemeClr val="bg1"/>
              </a:buClr>
              <a:buFont typeface="Wingdings" panose="05000000000000000000" pitchFamily="2" charset="2"/>
              <a:buChar char="§"/>
              <a:defRPr sz="1800" b="1">
                <a:solidFill>
                  <a:schemeClr val="bg1"/>
                </a:solidFill>
              </a:defRPr>
            </a:lvl4pPr>
            <a:lvl5pPr marL="2057400" indent="-228600">
              <a:lnSpc>
                <a:spcPct val="100000"/>
              </a:lnSpc>
              <a:buClr>
                <a:schemeClr val="bg1"/>
              </a:buClr>
              <a:buFont typeface="Wingdings" panose="05000000000000000000" pitchFamily="2" charset="2"/>
              <a:buChar char="§"/>
              <a:defRPr sz="1800" b="1">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13" name="Rectangle 12"/>
          <p:cNvSpPr/>
          <p:nvPr userDrawn="1"/>
        </p:nvSpPr>
        <p:spPr>
          <a:xfrm rot="10800000">
            <a:off x="-35746" y="-2"/>
            <a:ext cx="11201763" cy="3501009"/>
          </a:xfrm>
          <a:prstGeom prst="rect">
            <a:avLst/>
          </a:prstGeom>
          <a:gradFill flip="none" rotWithShape="1">
            <a:gsLst>
              <a:gs pos="74000">
                <a:schemeClr val="bg1">
                  <a:alpha val="0"/>
                  <a:lumMod val="93000"/>
                </a:schemeClr>
              </a:gs>
              <a:gs pos="99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a:xfrm>
            <a:off x="107504" y="2276872"/>
            <a:ext cx="8229600" cy="648072"/>
          </a:xfrm>
          <a:prstGeom prst="rect">
            <a:avLst/>
          </a:prstGeom>
        </p:spPr>
        <p:txBody>
          <a:bodyPr/>
          <a:lstStyle>
            <a:lvl1pPr algn="l">
              <a:defRPr lang="he-IL" sz="4400" b="1" kern="1200" dirty="0">
                <a:solidFill>
                  <a:srgbClr val="56B056"/>
                </a:solidFill>
                <a:latin typeface="+mj-lt"/>
                <a:ea typeface="+mj-ea"/>
                <a:cs typeface="+mj-cs"/>
              </a:defRPr>
            </a:lvl1pPr>
          </a:lstStyle>
          <a:p>
            <a:r>
              <a:rPr lang="en-US" dirty="0" smtClean="0"/>
              <a:t>Click to edit Master title style</a:t>
            </a:r>
            <a:endParaRPr lang="he-IL" dirty="0"/>
          </a:p>
        </p:txBody>
      </p:sp>
      <p:sp>
        <p:nvSpPr>
          <p:cNvPr id="8" name="Text Placeholder 7"/>
          <p:cNvSpPr>
            <a:spLocks noGrp="1"/>
          </p:cNvSpPr>
          <p:nvPr>
            <p:ph type="body" sz="quarter" idx="15" hasCustomPrompt="1"/>
          </p:nvPr>
        </p:nvSpPr>
        <p:spPr>
          <a:xfrm>
            <a:off x="107950" y="2942040"/>
            <a:ext cx="8229600" cy="404987"/>
          </a:xfrm>
          <a:prstGeom prst="rect">
            <a:avLst/>
          </a:prstGeom>
        </p:spPr>
        <p:txBody>
          <a:bodyPr anchor="ctr"/>
          <a:lstStyle>
            <a:lvl1pPr marL="0" indent="0">
              <a:buNone/>
              <a:defRPr baseline="0">
                <a:solidFill>
                  <a:srgbClr val="627580"/>
                </a:solidFill>
              </a:defRPr>
            </a:lvl1pPr>
          </a:lstStyle>
          <a:p>
            <a:pPr lvl="0"/>
            <a:r>
              <a:rPr lang="en-US" dirty="0" smtClean="0"/>
              <a:t>Click to edit Master title style</a:t>
            </a:r>
            <a:endParaRPr lang="en-US" dirty="0"/>
          </a:p>
        </p:txBody>
      </p:sp>
      <p:pic>
        <p:nvPicPr>
          <p:cNvPr id="9" name="Picture 2" descr="K:\Marketing\2. Graphics\Logos and Colors\T2K Logos\English Logo\T2K Positive Green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6183" y="5589240"/>
            <a:ext cx="1132321" cy="115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0650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r page - light text - vocational">
    <p:spTree>
      <p:nvGrpSpPr>
        <p:cNvPr id="1" name=""/>
        <p:cNvGrpSpPr/>
        <p:nvPr/>
      </p:nvGrpSpPr>
      <p:grpSpPr>
        <a:xfrm>
          <a:off x="0" y="0"/>
          <a:ext cx="0" cy="0"/>
          <a:chOff x="0" y="0"/>
          <a:chExt cx="0" cy="0"/>
        </a:xfrm>
      </p:grpSpPr>
      <p:pic>
        <p:nvPicPr>
          <p:cNvPr id="9" name="Picture 2" descr="C:\Users\shana.fisher-kalil\Desktop\ThinkstockPhotos-186953531.jpg"/>
          <p:cNvPicPr>
            <a:picLocks noChangeAspect="1" noChangeArrowheads="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val="0"/>
              </a:ext>
            </a:extLst>
          </a:blip>
          <a:srcRect l="6176" t="4620" b="3088"/>
          <a:stretch/>
        </p:blipFill>
        <p:spPr bwMode="auto">
          <a:xfrm>
            <a:off x="0" y="0"/>
            <a:ext cx="9181932" cy="602128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rot="10800000">
            <a:off x="-2" y="11459"/>
            <a:ext cx="9181933" cy="3489548"/>
          </a:xfrm>
          <a:prstGeom prst="rect">
            <a:avLst/>
          </a:prstGeom>
          <a:gradFill flip="none" rotWithShape="1">
            <a:gsLst>
              <a:gs pos="74000">
                <a:schemeClr val="bg1">
                  <a:alpha val="0"/>
                  <a:lumMod val="93000"/>
                </a:schemeClr>
              </a:gs>
              <a:gs pos="99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userDrawn="1"/>
        </p:nvSpPr>
        <p:spPr>
          <a:xfrm>
            <a:off x="-35746" y="3501008"/>
            <a:ext cx="9207042" cy="3356992"/>
          </a:xfrm>
          <a:prstGeom prst="rect">
            <a:avLst/>
          </a:prstGeom>
          <a:solidFill>
            <a:srgbClr val="62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Content Placeholder 3"/>
          <p:cNvSpPr>
            <a:spLocks noGrp="1"/>
          </p:cNvSpPr>
          <p:nvPr>
            <p:ph sz="half" idx="14"/>
          </p:nvPr>
        </p:nvSpPr>
        <p:spPr>
          <a:xfrm>
            <a:off x="350828" y="3844045"/>
            <a:ext cx="8136904" cy="2420888"/>
          </a:xfrm>
          <a:prstGeom prst="rect">
            <a:avLst/>
          </a:prstGeom>
        </p:spPr>
        <p:txBody>
          <a:bodyPr/>
          <a:lstStyle>
            <a:lvl1pPr>
              <a:lnSpc>
                <a:spcPct val="100000"/>
              </a:lnSpc>
              <a:buClr>
                <a:schemeClr val="bg1"/>
              </a:buClr>
              <a:defRPr sz="2400" b="0">
                <a:solidFill>
                  <a:schemeClr val="bg1"/>
                </a:solidFill>
              </a:defRPr>
            </a:lvl1pPr>
            <a:lvl2pPr marL="742950" indent="-285750">
              <a:lnSpc>
                <a:spcPct val="100000"/>
              </a:lnSpc>
              <a:buClr>
                <a:schemeClr val="bg1"/>
              </a:buClr>
              <a:buFont typeface="Wingdings" panose="05000000000000000000" pitchFamily="2" charset="2"/>
              <a:buChar char="§"/>
              <a:defRPr sz="2400" b="1">
                <a:solidFill>
                  <a:schemeClr val="bg1"/>
                </a:solidFill>
              </a:defRPr>
            </a:lvl2pPr>
            <a:lvl3pPr marL="1143000" indent="-228600">
              <a:lnSpc>
                <a:spcPct val="100000"/>
              </a:lnSpc>
              <a:buClr>
                <a:schemeClr val="bg1"/>
              </a:buClr>
              <a:buFont typeface="Wingdings" panose="05000000000000000000" pitchFamily="2" charset="2"/>
              <a:buChar char="§"/>
              <a:defRPr sz="2000" b="1">
                <a:solidFill>
                  <a:schemeClr val="bg1"/>
                </a:solidFill>
              </a:defRPr>
            </a:lvl3pPr>
            <a:lvl4pPr marL="1600200" indent="-228600">
              <a:lnSpc>
                <a:spcPct val="100000"/>
              </a:lnSpc>
              <a:buClr>
                <a:schemeClr val="bg1"/>
              </a:buClr>
              <a:buFont typeface="Wingdings" panose="05000000000000000000" pitchFamily="2" charset="2"/>
              <a:buChar char="§"/>
              <a:defRPr sz="1800" b="1">
                <a:solidFill>
                  <a:schemeClr val="bg1"/>
                </a:solidFill>
              </a:defRPr>
            </a:lvl4pPr>
            <a:lvl5pPr marL="2057400" indent="-228600">
              <a:lnSpc>
                <a:spcPct val="100000"/>
              </a:lnSpc>
              <a:buClr>
                <a:schemeClr val="bg1"/>
              </a:buClr>
              <a:buFont typeface="Wingdings" panose="05000000000000000000" pitchFamily="2" charset="2"/>
              <a:buChar char="§"/>
              <a:defRPr sz="1800" b="1">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11" name="Title 1"/>
          <p:cNvSpPr>
            <a:spLocks noGrp="1"/>
          </p:cNvSpPr>
          <p:nvPr>
            <p:ph type="title"/>
          </p:nvPr>
        </p:nvSpPr>
        <p:spPr>
          <a:xfrm>
            <a:off x="107504" y="2276872"/>
            <a:ext cx="8229600" cy="648072"/>
          </a:xfrm>
          <a:prstGeom prst="rect">
            <a:avLst/>
          </a:prstGeom>
        </p:spPr>
        <p:txBody>
          <a:bodyPr/>
          <a:lstStyle>
            <a:lvl1pPr algn="l">
              <a:defRPr lang="he-IL" sz="4400" b="1" kern="1200" dirty="0">
                <a:solidFill>
                  <a:srgbClr val="56B056"/>
                </a:solidFill>
                <a:latin typeface="+mj-lt"/>
                <a:ea typeface="+mj-ea"/>
                <a:cs typeface="+mj-cs"/>
              </a:defRPr>
            </a:lvl1pPr>
          </a:lstStyle>
          <a:p>
            <a:r>
              <a:rPr lang="en-US" dirty="0" smtClean="0"/>
              <a:t>Click to edit Master title style</a:t>
            </a:r>
            <a:endParaRPr lang="he-IL" dirty="0"/>
          </a:p>
        </p:txBody>
      </p:sp>
      <p:sp>
        <p:nvSpPr>
          <p:cNvPr id="13" name="Text Placeholder 7"/>
          <p:cNvSpPr>
            <a:spLocks noGrp="1"/>
          </p:cNvSpPr>
          <p:nvPr>
            <p:ph type="body" sz="quarter" idx="15" hasCustomPrompt="1"/>
          </p:nvPr>
        </p:nvSpPr>
        <p:spPr>
          <a:xfrm>
            <a:off x="107950" y="2942040"/>
            <a:ext cx="8229600" cy="404987"/>
          </a:xfrm>
          <a:prstGeom prst="rect">
            <a:avLst/>
          </a:prstGeom>
        </p:spPr>
        <p:txBody>
          <a:bodyPr anchor="ctr"/>
          <a:lstStyle>
            <a:lvl1pPr marL="0" indent="0">
              <a:buNone/>
              <a:defRPr baseline="0">
                <a:solidFill>
                  <a:srgbClr val="627580"/>
                </a:solidFill>
              </a:defRPr>
            </a:lvl1pPr>
          </a:lstStyle>
          <a:p>
            <a:pPr lvl="0"/>
            <a:r>
              <a:rPr lang="en-US" dirty="0" smtClean="0"/>
              <a:t>Click to edit Master title style</a:t>
            </a:r>
            <a:endParaRPr lang="en-US" dirty="0"/>
          </a:p>
        </p:txBody>
      </p:sp>
      <p:pic>
        <p:nvPicPr>
          <p:cNvPr id="14" name="Picture 2" descr="K:\Marketing\2. Graphics\Logos and Colors\T2K Logos\English Logo\T2K Positive Green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6183" y="5589240"/>
            <a:ext cx="1132321" cy="115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0924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er page -light text - K12">
    <p:spTree>
      <p:nvGrpSpPr>
        <p:cNvPr id="1" name=""/>
        <p:cNvGrpSpPr/>
        <p:nvPr/>
      </p:nvGrpSpPr>
      <p:grpSpPr>
        <a:xfrm>
          <a:off x="0" y="0"/>
          <a:ext cx="0" cy="0"/>
          <a:chOff x="0" y="0"/>
          <a:chExt cx="0" cy="0"/>
        </a:xfrm>
      </p:grpSpPr>
      <p:pic>
        <p:nvPicPr>
          <p:cNvPr id="11" name="Picture 2" descr="C:\Users\shana.fisher-kalil\Desktop\ThinkstockPhotos-78774673.jpg"/>
          <p:cNvPicPr>
            <a:picLocks noChangeAspect="1" noChangeArrowheads="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val="0"/>
              </a:ext>
            </a:extLst>
          </a:blip>
          <a:srcRect t="11680"/>
          <a:stretch/>
        </p:blipFill>
        <p:spPr bwMode="auto">
          <a:xfrm>
            <a:off x="-35746" y="0"/>
            <a:ext cx="9207042" cy="53850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35746" y="3501008"/>
            <a:ext cx="9207042" cy="3356992"/>
          </a:xfrm>
          <a:prstGeom prst="rect">
            <a:avLst/>
          </a:prstGeom>
          <a:solidFill>
            <a:srgbClr val="62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Content Placeholder 3"/>
          <p:cNvSpPr>
            <a:spLocks noGrp="1"/>
          </p:cNvSpPr>
          <p:nvPr>
            <p:ph sz="half" idx="14"/>
          </p:nvPr>
        </p:nvSpPr>
        <p:spPr>
          <a:xfrm>
            <a:off x="350828" y="3844045"/>
            <a:ext cx="8136904" cy="2420888"/>
          </a:xfrm>
          <a:prstGeom prst="rect">
            <a:avLst/>
          </a:prstGeom>
        </p:spPr>
        <p:txBody>
          <a:bodyPr/>
          <a:lstStyle>
            <a:lvl1pPr>
              <a:lnSpc>
                <a:spcPct val="100000"/>
              </a:lnSpc>
              <a:buClr>
                <a:schemeClr val="bg1"/>
              </a:buClr>
              <a:defRPr sz="2400" b="0">
                <a:solidFill>
                  <a:schemeClr val="bg1"/>
                </a:solidFill>
              </a:defRPr>
            </a:lvl1pPr>
            <a:lvl2pPr marL="742950" indent="-285750">
              <a:lnSpc>
                <a:spcPct val="100000"/>
              </a:lnSpc>
              <a:buClr>
                <a:schemeClr val="bg1"/>
              </a:buClr>
              <a:buFont typeface="Wingdings" panose="05000000000000000000" pitchFamily="2" charset="2"/>
              <a:buChar char="§"/>
              <a:defRPr sz="2400" b="1">
                <a:solidFill>
                  <a:schemeClr val="bg1"/>
                </a:solidFill>
              </a:defRPr>
            </a:lvl2pPr>
            <a:lvl3pPr marL="1143000" indent="-228600">
              <a:lnSpc>
                <a:spcPct val="100000"/>
              </a:lnSpc>
              <a:buClr>
                <a:schemeClr val="bg1"/>
              </a:buClr>
              <a:buFont typeface="Wingdings" panose="05000000000000000000" pitchFamily="2" charset="2"/>
              <a:buChar char="§"/>
              <a:defRPr sz="2000" b="1">
                <a:solidFill>
                  <a:schemeClr val="bg1"/>
                </a:solidFill>
              </a:defRPr>
            </a:lvl3pPr>
            <a:lvl4pPr marL="1600200" indent="-228600">
              <a:lnSpc>
                <a:spcPct val="100000"/>
              </a:lnSpc>
              <a:buClr>
                <a:schemeClr val="bg1"/>
              </a:buClr>
              <a:buFont typeface="Wingdings" panose="05000000000000000000" pitchFamily="2" charset="2"/>
              <a:buChar char="§"/>
              <a:defRPr sz="1800" b="1">
                <a:solidFill>
                  <a:schemeClr val="bg1"/>
                </a:solidFill>
              </a:defRPr>
            </a:lvl4pPr>
            <a:lvl5pPr marL="2057400" indent="-228600">
              <a:lnSpc>
                <a:spcPct val="100000"/>
              </a:lnSpc>
              <a:buClr>
                <a:schemeClr val="bg1"/>
              </a:buClr>
              <a:buFont typeface="Wingdings" panose="05000000000000000000" pitchFamily="2" charset="2"/>
              <a:buChar char="§"/>
              <a:defRPr sz="1800" b="1">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9" name="Title 1"/>
          <p:cNvSpPr>
            <a:spLocks noGrp="1"/>
          </p:cNvSpPr>
          <p:nvPr>
            <p:ph type="title"/>
          </p:nvPr>
        </p:nvSpPr>
        <p:spPr>
          <a:xfrm>
            <a:off x="107504" y="2276872"/>
            <a:ext cx="8229600" cy="648072"/>
          </a:xfrm>
          <a:prstGeom prst="rect">
            <a:avLst/>
          </a:prstGeom>
        </p:spPr>
        <p:txBody>
          <a:bodyPr/>
          <a:lstStyle>
            <a:lvl1pPr algn="l">
              <a:defRPr lang="he-IL" sz="4400" b="1" kern="1200" dirty="0">
                <a:solidFill>
                  <a:srgbClr val="56B056"/>
                </a:solidFill>
                <a:latin typeface="+mj-lt"/>
                <a:ea typeface="+mj-ea"/>
                <a:cs typeface="+mj-cs"/>
              </a:defRPr>
            </a:lvl1pPr>
          </a:lstStyle>
          <a:p>
            <a:r>
              <a:rPr lang="en-US" dirty="0" smtClean="0"/>
              <a:t>Click to edit Master title style</a:t>
            </a:r>
            <a:endParaRPr lang="he-IL" dirty="0"/>
          </a:p>
        </p:txBody>
      </p:sp>
      <p:sp>
        <p:nvSpPr>
          <p:cNvPr id="10" name="Text Placeholder 7"/>
          <p:cNvSpPr>
            <a:spLocks noGrp="1"/>
          </p:cNvSpPr>
          <p:nvPr>
            <p:ph type="body" sz="quarter" idx="15" hasCustomPrompt="1"/>
          </p:nvPr>
        </p:nvSpPr>
        <p:spPr>
          <a:xfrm>
            <a:off x="107950" y="2942040"/>
            <a:ext cx="8229600" cy="404987"/>
          </a:xfrm>
          <a:prstGeom prst="rect">
            <a:avLst/>
          </a:prstGeom>
        </p:spPr>
        <p:txBody>
          <a:bodyPr anchor="ctr"/>
          <a:lstStyle>
            <a:lvl1pPr marL="0" indent="0">
              <a:buNone/>
              <a:defRPr baseline="0">
                <a:solidFill>
                  <a:srgbClr val="627580"/>
                </a:solidFill>
              </a:defRPr>
            </a:lvl1pPr>
          </a:lstStyle>
          <a:p>
            <a:pPr lvl="0"/>
            <a:r>
              <a:rPr lang="en-US" dirty="0" smtClean="0"/>
              <a:t>Click to edit Master title style</a:t>
            </a:r>
            <a:endParaRPr lang="en-US" dirty="0"/>
          </a:p>
        </p:txBody>
      </p:sp>
      <p:pic>
        <p:nvPicPr>
          <p:cNvPr id="8" name="Picture 2" descr="K:\Marketing\2. Graphics\Logos and Colors\T2K Logos\English Logo\T2K Positive Green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6183" y="5589240"/>
            <a:ext cx="1132321" cy="115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98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r page- light text - adult 3">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199" t="3284"/>
          <a:stretch/>
        </p:blipFill>
        <p:spPr bwMode="auto">
          <a:xfrm>
            <a:off x="-20441" y="0"/>
            <a:ext cx="9191737" cy="352532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userDrawn="1"/>
        </p:nvSpPr>
        <p:spPr>
          <a:xfrm>
            <a:off x="-35746" y="3501008"/>
            <a:ext cx="9207042" cy="3356992"/>
          </a:xfrm>
          <a:prstGeom prst="rect">
            <a:avLst/>
          </a:prstGeom>
          <a:solidFill>
            <a:srgbClr val="62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Content Placeholder 3"/>
          <p:cNvSpPr>
            <a:spLocks noGrp="1"/>
          </p:cNvSpPr>
          <p:nvPr>
            <p:ph sz="half" idx="14"/>
          </p:nvPr>
        </p:nvSpPr>
        <p:spPr>
          <a:xfrm>
            <a:off x="350828" y="3844045"/>
            <a:ext cx="8136904" cy="2420888"/>
          </a:xfrm>
          <a:prstGeom prst="rect">
            <a:avLst/>
          </a:prstGeom>
        </p:spPr>
        <p:txBody>
          <a:bodyPr/>
          <a:lstStyle>
            <a:lvl1pPr>
              <a:lnSpc>
                <a:spcPct val="100000"/>
              </a:lnSpc>
              <a:buClr>
                <a:schemeClr val="bg1"/>
              </a:buClr>
              <a:defRPr sz="2400" b="0">
                <a:solidFill>
                  <a:schemeClr val="bg1"/>
                </a:solidFill>
              </a:defRPr>
            </a:lvl1pPr>
            <a:lvl2pPr marL="742950" indent="-285750">
              <a:lnSpc>
                <a:spcPct val="100000"/>
              </a:lnSpc>
              <a:buClr>
                <a:schemeClr val="bg1"/>
              </a:buClr>
              <a:buFont typeface="Wingdings" panose="05000000000000000000" pitchFamily="2" charset="2"/>
              <a:buChar char="§"/>
              <a:defRPr sz="2400" b="1">
                <a:solidFill>
                  <a:schemeClr val="bg1"/>
                </a:solidFill>
              </a:defRPr>
            </a:lvl2pPr>
            <a:lvl3pPr marL="1143000" indent="-228600">
              <a:lnSpc>
                <a:spcPct val="100000"/>
              </a:lnSpc>
              <a:buClr>
                <a:schemeClr val="bg1"/>
              </a:buClr>
              <a:buFont typeface="Wingdings" panose="05000000000000000000" pitchFamily="2" charset="2"/>
              <a:buChar char="§"/>
              <a:defRPr sz="2000" b="1">
                <a:solidFill>
                  <a:schemeClr val="bg1"/>
                </a:solidFill>
              </a:defRPr>
            </a:lvl3pPr>
            <a:lvl4pPr marL="1600200" indent="-228600">
              <a:lnSpc>
                <a:spcPct val="100000"/>
              </a:lnSpc>
              <a:buClr>
                <a:schemeClr val="bg1"/>
              </a:buClr>
              <a:buFont typeface="Wingdings" panose="05000000000000000000" pitchFamily="2" charset="2"/>
              <a:buChar char="§"/>
              <a:defRPr sz="1800" b="1">
                <a:solidFill>
                  <a:schemeClr val="bg1"/>
                </a:solidFill>
              </a:defRPr>
            </a:lvl4pPr>
            <a:lvl5pPr marL="2057400" indent="-228600">
              <a:lnSpc>
                <a:spcPct val="100000"/>
              </a:lnSpc>
              <a:buClr>
                <a:schemeClr val="bg1"/>
              </a:buClr>
              <a:buFont typeface="Wingdings" panose="05000000000000000000" pitchFamily="2" charset="2"/>
              <a:buChar char="§"/>
              <a:defRPr sz="1800" b="1">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10" name="Title 1"/>
          <p:cNvSpPr>
            <a:spLocks noGrp="1"/>
          </p:cNvSpPr>
          <p:nvPr>
            <p:ph type="title"/>
          </p:nvPr>
        </p:nvSpPr>
        <p:spPr>
          <a:xfrm>
            <a:off x="107504" y="2276872"/>
            <a:ext cx="8229600" cy="648072"/>
          </a:xfrm>
          <a:prstGeom prst="rect">
            <a:avLst/>
          </a:prstGeom>
        </p:spPr>
        <p:txBody>
          <a:bodyPr/>
          <a:lstStyle>
            <a:lvl1pPr algn="l">
              <a:defRPr lang="he-IL" sz="4400" b="1" kern="1200" dirty="0">
                <a:solidFill>
                  <a:srgbClr val="56B056"/>
                </a:solidFill>
                <a:latin typeface="+mj-lt"/>
                <a:ea typeface="+mj-ea"/>
                <a:cs typeface="+mj-cs"/>
              </a:defRPr>
            </a:lvl1pPr>
          </a:lstStyle>
          <a:p>
            <a:r>
              <a:rPr lang="en-US" dirty="0" smtClean="0"/>
              <a:t>Click to edit Master title style</a:t>
            </a:r>
            <a:endParaRPr lang="he-IL" dirty="0"/>
          </a:p>
        </p:txBody>
      </p:sp>
      <p:sp>
        <p:nvSpPr>
          <p:cNvPr id="11" name="Text Placeholder 7"/>
          <p:cNvSpPr>
            <a:spLocks noGrp="1"/>
          </p:cNvSpPr>
          <p:nvPr>
            <p:ph type="body" sz="quarter" idx="15" hasCustomPrompt="1"/>
          </p:nvPr>
        </p:nvSpPr>
        <p:spPr>
          <a:xfrm>
            <a:off x="107950" y="2942040"/>
            <a:ext cx="8229600" cy="404987"/>
          </a:xfrm>
          <a:prstGeom prst="rect">
            <a:avLst/>
          </a:prstGeom>
        </p:spPr>
        <p:txBody>
          <a:bodyPr anchor="ctr"/>
          <a:lstStyle>
            <a:lvl1pPr marL="0" indent="0">
              <a:buNone/>
              <a:defRPr baseline="0">
                <a:solidFill>
                  <a:srgbClr val="627580"/>
                </a:solidFill>
              </a:defRPr>
            </a:lvl1pPr>
          </a:lstStyle>
          <a:p>
            <a:pPr lvl="0"/>
            <a:r>
              <a:rPr lang="en-US" dirty="0" smtClean="0"/>
              <a:t>Click to edit Master title style</a:t>
            </a:r>
            <a:endParaRPr lang="en-US" dirty="0"/>
          </a:p>
        </p:txBody>
      </p:sp>
      <p:pic>
        <p:nvPicPr>
          <p:cNvPr id="8" name="Picture 2" descr="K:\Marketing\2. Graphics\Logos and Colors\T2K Logos\English Logo\T2K Positive Green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6183" y="5589240"/>
            <a:ext cx="1132321" cy="115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3476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2K graphic">
    <p:spTree>
      <p:nvGrpSpPr>
        <p:cNvPr id="1" name=""/>
        <p:cNvGrpSpPr/>
        <p:nvPr/>
      </p:nvGrpSpPr>
      <p:grpSpPr>
        <a:xfrm>
          <a:off x="0" y="0"/>
          <a:ext cx="0" cy="0"/>
          <a:chOff x="0" y="0"/>
          <a:chExt cx="0" cy="0"/>
        </a:xfrm>
      </p:grpSpPr>
      <p:pic>
        <p:nvPicPr>
          <p:cNvPr id="10" name="Picture 2" descr="K:\Marketing\2. Graphics\ImageBank\Feb 2016\ThinkstockPhotos-477016117.jpg"/>
          <p:cNvPicPr>
            <a:picLocks noChangeAspect="1" noChangeArrowheads="1"/>
          </p:cNvPicPr>
          <p:nvPr userDrawn="1"/>
        </p:nvPicPr>
        <p:blipFill rotWithShape="1">
          <a:blip r:embed="rId2" cstate="screen">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375"/>
                    </a14:imgEffect>
                    <a14:imgEffect>
                      <a14:saturation sat="0"/>
                    </a14:imgEffect>
                  </a14:imgLayer>
                </a14:imgProps>
              </a:ext>
              <a:ext uri="{28A0092B-C50C-407E-A947-70E740481C1C}">
                <a14:useLocalDpi xmlns:a14="http://schemas.microsoft.com/office/drawing/2010/main" val="0"/>
              </a:ext>
            </a:extLst>
          </a:blip>
          <a:srcRect l="4247" r="8782" b="2162"/>
          <a:stretch/>
        </p:blipFill>
        <p:spPr bwMode="auto">
          <a:xfrm>
            <a:off x="0" y="0"/>
            <a:ext cx="9144000" cy="68577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28920" y="1229260"/>
            <a:ext cx="6151106" cy="580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107504" y="44624"/>
            <a:ext cx="8229600" cy="648072"/>
          </a:xfrm>
          <a:prstGeom prst="rect">
            <a:avLst/>
          </a:prstGeom>
        </p:spPr>
        <p:txBody>
          <a:bodyPr/>
          <a:lstStyle>
            <a:lvl1pPr algn="l">
              <a:defRPr lang="he-IL" sz="4400" b="1" kern="1200" dirty="0">
                <a:solidFill>
                  <a:srgbClr val="56B056"/>
                </a:solidFill>
                <a:latin typeface="+mj-lt"/>
                <a:ea typeface="+mj-ea"/>
                <a:cs typeface="+mj-cs"/>
              </a:defRPr>
            </a:lvl1pPr>
          </a:lstStyle>
          <a:p>
            <a:r>
              <a:rPr lang="en-US" dirty="0" smtClean="0"/>
              <a:t>Click to edit Master title style</a:t>
            </a:r>
            <a:endParaRPr lang="he-IL" dirty="0"/>
          </a:p>
        </p:txBody>
      </p:sp>
      <p:sp>
        <p:nvSpPr>
          <p:cNvPr id="9" name="Text Placeholder 7"/>
          <p:cNvSpPr>
            <a:spLocks noGrp="1"/>
          </p:cNvSpPr>
          <p:nvPr>
            <p:ph type="body" sz="quarter" idx="15" hasCustomPrompt="1"/>
          </p:nvPr>
        </p:nvSpPr>
        <p:spPr>
          <a:xfrm>
            <a:off x="107950" y="709792"/>
            <a:ext cx="8229600" cy="404987"/>
          </a:xfrm>
          <a:prstGeom prst="rect">
            <a:avLst/>
          </a:prstGeom>
        </p:spPr>
        <p:txBody>
          <a:bodyPr anchor="ctr"/>
          <a:lstStyle>
            <a:lvl1pPr marL="0" indent="0">
              <a:buNone/>
              <a:defRPr baseline="0">
                <a:solidFill>
                  <a:srgbClr val="627580"/>
                </a:solidFill>
              </a:defRPr>
            </a:lvl1pPr>
          </a:lstStyle>
          <a:p>
            <a:pPr lvl="0"/>
            <a:r>
              <a:rPr lang="en-US" dirty="0" smtClean="0"/>
              <a:t>Click to edit Master title style</a:t>
            </a:r>
            <a:endParaRPr lang="en-US" dirty="0"/>
          </a:p>
        </p:txBody>
      </p:sp>
      <p:pic>
        <p:nvPicPr>
          <p:cNvPr id="8" name="Picture 2" descr="K:\Marketing\2. Graphics\Logos and Colors\T2K Logos\English Logo\T2K Positive Green 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976183" y="5589240"/>
            <a:ext cx="1132321" cy="115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3143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pic>
        <p:nvPicPr>
          <p:cNvPr id="10" name="Picture 2" descr="K:\Marketing\2. Graphics\ImageBank\Feb 2016\ThinkstockPhotos-477016117.jpg"/>
          <p:cNvPicPr>
            <a:picLocks noChangeAspect="1" noChangeArrowheads="1"/>
          </p:cNvPicPr>
          <p:nvPr userDrawn="1"/>
        </p:nvPicPr>
        <p:blipFill rotWithShape="1">
          <a:blip r:embed="rId2" cstate="screen">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375"/>
                    </a14:imgEffect>
                    <a14:imgEffect>
                      <a14:saturation sat="0"/>
                    </a14:imgEffect>
                  </a14:imgLayer>
                </a14:imgProps>
              </a:ext>
              <a:ext uri="{28A0092B-C50C-407E-A947-70E740481C1C}">
                <a14:useLocalDpi xmlns:a14="http://schemas.microsoft.com/office/drawing/2010/main" val="0"/>
              </a:ext>
            </a:extLst>
          </a:blip>
          <a:srcRect l="4247" r="8782" b="2162"/>
          <a:stretch/>
        </p:blipFill>
        <p:spPr bwMode="auto">
          <a:xfrm>
            <a:off x="0" y="0"/>
            <a:ext cx="9144000" cy="685774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sz="half" idx="14"/>
          </p:nvPr>
        </p:nvSpPr>
        <p:spPr>
          <a:xfrm>
            <a:off x="395536" y="1628800"/>
            <a:ext cx="8136904" cy="3951288"/>
          </a:xfrm>
          <a:prstGeom prst="rect">
            <a:avLst/>
          </a:prstGeom>
        </p:spPr>
        <p:txBody>
          <a:bodyPr/>
          <a:lstStyle>
            <a:lvl1pPr>
              <a:lnSpc>
                <a:spcPct val="100000"/>
              </a:lnSpc>
              <a:defRPr sz="2800" b="1">
                <a:solidFill>
                  <a:schemeClr val="tx1">
                    <a:lumMod val="65000"/>
                    <a:lumOff val="35000"/>
                  </a:schemeClr>
                </a:solidFill>
              </a:defRPr>
            </a:lvl1pPr>
            <a:lvl2pPr marL="742950" indent="-285750">
              <a:lnSpc>
                <a:spcPct val="100000"/>
              </a:lnSpc>
              <a:buFont typeface="Wingdings" panose="05000000000000000000" pitchFamily="2" charset="2"/>
              <a:buChar char="§"/>
              <a:defRPr sz="2400" b="1">
                <a:solidFill>
                  <a:schemeClr val="tx1">
                    <a:lumMod val="65000"/>
                    <a:lumOff val="35000"/>
                  </a:schemeClr>
                </a:solidFill>
              </a:defRPr>
            </a:lvl2pPr>
            <a:lvl3pPr marL="1143000" indent="-228600">
              <a:lnSpc>
                <a:spcPct val="100000"/>
              </a:lnSpc>
              <a:buFont typeface="Wingdings" panose="05000000000000000000" pitchFamily="2" charset="2"/>
              <a:buChar char="§"/>
              <a:defRPr sz="2000" b="1">
                <a:solidFill>
                  <a:schemeClr val="tx1">
                    <a:lumMod val="65000"/>
                    <a:lumOff val="35000"/>
                  </a:schemeClr>
                </a:solidFill>
              </a:defRPr>
            </a:lvl3pPr>
            <a:lvl4pPr marL="1600200" indent="-228600">
              <a:lnSpc>
                <a:spcPct val="100000"/>
              </a:lnSpc>
              <a:buFont typeface="Wingdings" panose="05000000000000000000" pitchFamily="2" charset="2"/>
              <a:buChar char="§"/>
              <a:defRPr sz="1800" b="1">
                <a:solidFill>
                  <a:schemeClr val="tx1">
                    <a:lumMod val="65000"/>
                    <a:lumOff val="35000"/>
                  </a:schemeClr>
                </a:solidFill>
              </a:defRPr>
            </a:lvl4pPr>
            <a:lvl5pPr marL="2057400" indent="-228600">
              <a:lnSpc>
                <a:spcPct val="100000"/>
              </a:lnSpc>
              <a:buFont typeface="Wingdings" panose="05000000000000000000" pitchFamily="2" charset="2"/>
              <a:buChar char="§"/>
              <a:defRPr sz="1800" b="1">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9" name="Title 1"/>
          <p:cNvSpPr>
            <a:spLocks noGrp="1"/>
          </p:cNvSpPr>
          <p:nvPr>
            <p:ph type="title"/>
          </p:nvPr>
        </p:nvSpPr>
        <p:spPr>
          <a:xfrm>
            <a:off x="107504" y="44624"/>
            <a:ext cx="8229600" cy="648072"/>
          </a:xfrm>
          <a:prstGeom prst="rect">
            <a:avLst/>
          </a:prstGeom>
        </p:spPr>
        <p:txBody>
          <a:bodyPr/>
          <a:lstStyle>
            <a:lvl1pPr algn="l">
              <a:defRPr lang="he-IL" sz="4400" b="1" kern="1200" dirty="0">
                <a:solidFill>
                  <a:srgbClr val="56B056"/>
                </a:solidFill>
                <a:latin typeface="+mj-lt"/>
                <a:ea typeface="+mj-ea"/>
                <a:cs typeface="+mj-cs"/>
              </a:defRPr>
            </a:lvl1pPr>
          </a:lstStyle>
          <a:p>
            <a:r>
              <a:rPr lang="en-US" dirty="0" smtClean="0"/>
              <a:t>Click to edit Master title style</a:t>
            </a:r>
            <a:endParaRPr lang="he-IL" dirty="0"/>
          </a:p>
        </p:txBody>
      </p:sp>
      <p:sp>
        <p:nvSpPr>
          <p:cNvPr id="11" name="Text Placeholder 7"/>
          <p:cNvSpPr>
            <a:spLocks noGrp="1"/>
          </p:cNvSpPr>
          <p:nvPr>
            <p:ph type="body" sz="quarter" idx="15" hasCustomPrompt="1"/>
          </p:nvPr>
        </p:nvSpPr>
        <p:spPr>
          <a:xfrm>
            <a:off x="107950" y="709792"/>
            <a:ext cx="8229600" cy="404987"/>
          </a:xfrm>
          <a:prstGeom prst="rect">
            <a:avLst/>
          </a:prstGeom>
        </p:spPr>
        <p:txBody>
          <a:bodyPr anchor="ctr"/>
          <a:lstStyle>
            <a:lvl1pPr marL="0" indent="0">
              <a:buNone/>
              <a:defRPr baseline="0">
                <a:solidFill>
                  <a:srgbClr val="627580"/>
                </a:solidFill>
              </a:defRPr>
            </a:lvl1pPr>
          </a:lstStyle>
          <a:p>
            <a:pPr lvl="0"/>
            <a:r>
              <a:rPr lang="en-US" dirty="0" smtClean="0"/>
              <a:t>Click to edit Master title style</a:t>
            </a:r>
            <a:endParaRPr lang="en-US" dirty="0"/>
          </a:p>
        </p:txBody>
      </p:sp>
      <p:pic>
        <p:nvPicPr>
          <p:cNvPr id="8" name="Picture 2" descr="K:\Marketing\2. Graphics\Logos and Colors\T2K Logos\English Logo\T2K Positive Green 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76183" y="5589240"/>
            <a:ext cx="1132321" cy="115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4347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2K products">
    <p:spTree>
      <p:nvGrpSpPr>
        <p:cNvPr id="1" name=""/>
        <p:cNvGrpSpPr/>
        <p:nvPr/>
      </p:nvGrpSpPr>
      <p:grpSpPr>
        <a:xfrm>
          <a:off x="0" y="0"/>
          <a:ext cx="0" cy="0"/>
          <a:chOff x="0" y="0"/>
          <a:chExt cx="0" cy="0"/>
        </a:xfrm>
      </p:grpSpPr>
      <p:pic>
        <p:nvPicPr>
          <p:cNvPr id="15" name="Picture 14" descr="S:\Dept_CDO\3. Brand and Marketing Projects\Resources\Logos and Colors\Updated Logo - Bigger Text\T2K White Logo A4-0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67824" y="5273724"/>
            <a:ext cx="1122350" cy="15873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hira.doron\Desktop\תמונות Stock\ThinkstockPhotos-71704398.jpg"/>
          <p:cNvPicPr>
            <a:picLocks noChangeAspect="1" noChangeArrowheads="1"/>
          </p:cNvPicPr>
          <p:nvPr userDrawn="1"/>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val="0"/>
              </a:ext>
            </a:extLst>
          </a:blip>
          <a:srcRect l="10696"/>
          <a:stretch/>
        </p:blipFill>
        <p:spPr bwMode="auto">
          <a:xfrm>
            <a:off x="-3830" y="-27384"/>
            <a:ext cx="9184342" cy="692175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4144" y="1026827"/>
            <a:ext cx="8096248" cy="77267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519471" algn="l" rtl="0" eaLnBrk="0" hangingPunct="0">
              <a:spcBef>
                <a:spcPct val="30000"/>
              </a:spcBef>
            </a:pPr>
            <a:r>
              <a:rPr lang="en-US" b="1" dirty="0">
                <a:solidFill>
                  <a:srgbClr val="627580"/>
                </a:solidFill>
              </a:rPr>
              <a:t>			Easy and cost-effective </a:t>
            </a:r>
            <a:r>
              <a:rPr lang="en-US" b="1" dirty="0" smtClean="0">
                <a:solidFill>
                  <a:srgbClr val="627580"/>
                </a:solidFill>
              </a:rPr>
              <a:t>professional </a:t>
            </a:r>
          </a:p>
          <a:p>
            <a:pPr marL="519471" algn="l" rtl="0" eaLnBrk="0" hangingPunct="0">
              <a:spcBef>
                <a:spcPct val="30000"/>
              </a:spcBef>
            </a:pPr>
            <a:r>
              <a:rPr lang="en-US" b="1" dirty="0" smtClean="0">
                <a:solidFill>
                  <a:srgbClr val="627580"/>
                </a:solidFill>
              </a:rPr>
              <a:t>			authoring </a:t>
            </a:r>
            <a:r>
              <a:rPr lang="en-US" b="1" dirty="0">
                <a:solidFill>
                  <a:srgbClr val="627580"/>
                </a:solidFill>
              </a:rPr>
              <a:t>tool </a:t>
            </a:r>
          </a:p>
        </p:txBody>
      </p:sp>
      <p:sp>
        <p:nvSpPr>
          <p:cNvPr id="12" name="Rectangle 11"/>
          <p:cNvSpPr/>
          <p:nvPr userDrawn="1"/>
        </p:nvSpPr>
        <p:spPr>
          <a:xfrm>
            <a:off x="-23585" y="1990156"/>
            <a:ext cx="7653458" cy="79208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519471" algn="l" rtl="0" eaLnBrk="0" hangingPunct="0">
              <a:spcBef>
                <a:spcPct val="30000"/>
              </a:spcBef>
            </a:pPr>
            <a:r>
              <a:rPr lang="en-US" b="1" dirty="0">
                <a:solidFill>
                  <a:srgbClr val="627580"/>
                </a:solidFill>
              </a:rPr>
              <a:t>			Enrich your existing digital assets instantly </a:t>
            </a:r>
          </a:p>
        </p:txBody>
      </p:sp>
      <p:sp>
        <p:nvSpPr>
          <p:cNvPr id="13" name="Rectangle 12"/>
          <p:cNvSpPr/>
          <p:nvPr userDrawn="1"/>
        </p:nvSpPr>
        <p:spPr>
          <a:xfrm>
            <a:off x="-23585" y="3926430"/>
            <a:ext cx="7653458" cy="811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519471" algn="l" rtl="0" eaLnBrk="0" hangingPunct="0">
              <a:spcBef>
                <a:spcPct val="30000"/>
              </a:spcBef>
            </a:pPr>
            <a:r>
              <a:rPr lang="en-US" b="1" dirty="0">
                <a:solidFill>
                  <a:srgbClr val="627580"/>
                </a:solidFill>
              </a:rPr>
              <a:t>			Digital teaching and learning platform                   			designed for the 21st century classroom</a:t>
            </a:r>
          </a:p>
        </p:txBody>
      </p:sp>
      <p:sp>
        <p:nvSpPr>
          <p:cNvPr id="14" name="Rectangle 13"/>
          <p:cNvSpPr/>
          <p:nvPr userDrawn="1"/>
        </p:nvSpPr>
        <p:spPr>
          <a:xfrm>
            <a:off x="-23585" y="4941118"/>
            <a:ext cx="9167586" cy="79208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519471" algn="l" rtl="0" eaLnBrk="0" hangingPunct="0">
              <a:spcBef>
                <a:spcPct val="30000"/>
              </a:spcBef>
            </a:pPr>
            <a:r>
              <a:rPr lang="en-US" b="1" dirty="0">
                <a:solidFill>
                  <a:srgbClr val="627580"/>
                </a:solidFill>
              </a:rPr>
              <a:t>			Out-of-class self-paced learning</a:t>
            </a:r>
          </a:p>
        </p:txBody>
      </p:sp>
      <p:sp>
        <p:nvSpPr>
          <p:cNvPr id="16" name="Rectangle 15"/>
          <p:cNvSpPr/>
          <p:nvPr userDrawn="1"/>
        </p:nvSpPr>
        <p:spPr>
          <a:xfrm>
            <a:off x="-20241" y="5938820"/>
            <a:ext cx="7712117" cy="75051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519471" algn="l" rtl="0" eaLnBrk="0" hangingPunct="0">
              <a:spcBef>
                <a:spcPct val="30000"/>
              </a:spcBef>
            </a:pPr>
            <a:r>
              <a:rPr lang="en-US" b="1" dirty="0">
                <a:solidFill>
                  <a:srgbClr val="627580"/>
                </a:solidFill>
              </a:rPr>
              <a:t>		 	Exceptional content on an extraordinary 				platform </a:t>
            </a:r>
          </a:p>
        </p:txBody>
      </p:sp>
      <p:sp>
        <p:nvSpPr>
          <p:cNvPr id="18" name="Rectangle 17"/>
          <p:cNvSpPr/>
          <p:nvPr userDrawn="1"/>
        </p:nvSpPr>
        <p:spPr>
          <a:xfrm>
            <a:off x="-12980" y="2997692"/>
            <a:ext cx="8977468" cy="70067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519471" algn="l" rtl="0" eaLnBrk="0" hangingPunct="0">
              <a:spcBef>
                <a:spcPct val="30000"/>
              </a:spcBef>
            </a:pPr>
            <a:r>
              <a:rPr lang="en-US" b="1" dirty="0" smtClean="0">
                <a:solidFill>
                  <a:srgbClr val="FF9933"/>
                </a:solidFill>
              </a:rPr>
              <a:t>        		</a:t>
            </a:r>
            <a:r>
              <a:rPr lang="en-US" sz="1800" b="1" dirty="0" smtClean="0">
                <a:solidFill>
                  <a:srgbClr val="627580"/>
                </a:solidFill>
                <a:ea typeface="Adobe Fan Heiti Std B" pitchFamily="34" charset="-128"/>
                <a:cs typeface="Arial" pitchFamily="34" charset="0"/>
              </a:rPr>
              <a:t>LMS</a:t>
            </a:r>
            <a:r>
              <a:rPr lang="en-US" sz="1800" b="1" dirty="0">
                <a:solidFill>
                  <a:srgbClr val="627580"/>
                </a:solidFill>
                <a:ea typeface="Adobe Fan Heiti Std B" pitchFamily="34" charset="-128"/>
                <a:cs typeface="Arial" pitchFamily="34" charset="0"/>
              </a:rPr>
              <a:t>, integrating </a:t>
            </a:r>
            <a:r>
              <a:rPr lang="en-US" sz="1800" b="1" dirty="0" smtClean="0">
                <a:solidFill>
                  <a:srgbClr val="627580"/>
                </a:solidFill>
                <a:ea typeface="Adobe Fan Heiti Std B" pitchFamily="34" charset="-128"/>
                <a:cs typeface="Arial" pitchFamily="34" charset="0"/>
              </a:rPr>
              <a:t>virtual live video classroom </a:t>
            </a:r>
            <a:r>
              <a:rPr lang="en-US" sz="1800" b="1" dirty="0">
                <a:solidFill>
                  <a:srgbClr val="627580"/>
                </a:solidFill>
                <a:ea typeface="Adobe Fan Heiti Std B" pitchFamily="34" charset="-128"/>
                <a:cs typeface="Arial" pitchFamily="34" charset="0"/>
              </a:rPr>
              <a:t>and 			</a:t>
            </a:r>
            <a:r>
              <a:rPr lang="en-US" sz="1800" b="1" dirty="0" smtClean="0">
                <a:solidFill>
                  <a:srgbClr val="627580"/>
                </a:solidFill>
                <a:ea typeface="Adobe Fan Heiti Std B" pitchFamily="34" charset="-128"/>
                <a:cs typeface="Arial" pitchFamily="34" charset="0"/>
              </a:rPr>
              <a:t>              	comprehensive </a:t>
            </a:r>
            <a:r>
              <a:rPr lang="en-US" sz="1800" b="1" dirty="0">
                <a:solidFill>
                  <a:srgbClr val="627580"/>
                </a:solidFill>
                <a:ea typeface="Adobe Fan Heiti Std B" pitchFamily="34" charset="-128"/>
                <a:cs typeface="Arial" pitchFamily="34" charset="0"/>
              </a:rPr>
              <a:t>content creation </a:t>
            </a:r>
            <a:r>
              <a:rPr lang="en-US" sz="1800" b="1" dirty="0" smtClean="0">
                <a:solidFill>
                  <a:srgbClr val="627580"/>
                </a:solidFill>
                <a:ea typeface="Adobe Fan Heiti Std B" pitchFamily="34" charset="-128"/>
                <a:cs typeface="Arial" pitchFamily="34" charset="0"/>
              </a:rPr>
              <a:t>capabilities</a:t>
            </a:r>
            <a:endParaRPr lang="en-US" sz="1800" b="1" dirty="0">
              <a:solidFill>
                <a:srgbClr val="627580"/>
              </a:solidFill>
              <a:ea typeface="Adobe Fan Heiti Std B" pitchFamily="34" charset="-128"/>
              <a:cs typeface="Arial" pitchFamily="34" charset="0"/>
            </a:endParaRPr>
          </a:p>
        </p:txBody>
      </p:sp>
      <p:graphicFrame>
        <p:nvGraphicFramePr>
          <p:cNvPr id="19" name="Object 18"/>
          <p:cNvGraphicFramePr>
            <a:graphicFrameLocks noChangeAspect="1"/>
          </p:cNvGraphicFramePr>
          <p:nvPr userDrawn="1">
            <p:extLst>
              <p:ext uri="{D42A27DB-BD31-4B8C-83A1-F6EECF244321}">
                <p14:modId xmlns:p14="http://schemas.microsoft.com/office/powerpoint/2010/main" val="1353770445"/>
              </p:ext>
            </p:extLst>
          </p:nvPr>
        </p:nvGraphicFramePr>
        <p:xfrm>
          <a:off x="5516555" y="3414663"/>
          <a:ext cx="28575" cy="28575"/>
        </p:xfrm>
        <a:graphic>
          <a:graphicData uri="http://schemas.openxmlformats.org/presentationml/2006/ole">
            <mc:AlternateContent xmlns:mc="http://schemas.openxmlformats.org/markup-compatibility/2006">
              <mc:Choice xmlns:v="urn:schemas-microsoft-com:vml" Requires="v">
                <p:oleObj spid="_x0000_s1117" name="Artwork" r:id="rId5" imgW="277444080" imgH="277868160" progId="Adobe.Illustrator.15">
                  <p:embed/>
                </p:oleObj>
              </mc:Choice>
              <mc:Fallback>
                <p:oleObj name="Artwork" r:id="rId5" imgW="277444080" imgH="277868160" progId="Adobe.Illustrator.15">
                  <p:embed/>
                  <p:pic>
                    <p:nvPicPr>
                      <p:cNvPr id="0" name=""/>
                      <p:cNvPicPr/>
                      <p:nvPr/>
                    </p:nvPicPr>
                    <p:blipFill>
                      <a:blip r:embed="rId6"/>
                      <a:stretch>
                        <a:fillRect/>
                      </a:stretch>
                    </p:blipFill>
                    <p:spPr>
                      <a:xfrm>
                        <a:off x="5516555" y="3414663"/>
                        <a:ext cx="28575" cy="28575"/>
                      </a:xfrm>
                      <a:prstGeom prst="rect">
                        <a:avLst/>
                      </a:prstGeom>
                    </p:spPr>
                  </p:pic>
                </p:oleObj>
              </mc:Fallback>
            </mc:AlternateContent>
          </a:graphicData>
        </a:graphic>
      </p:graphicFrame>
      <p:pic>
        <p:nvPicPr>
          <p:cNvPr id="20" name="Picture 19"/>
          <p:cNvPicPr>
            <a:picLocks/>
          </p:cNvPicPr>
          <p:nvPr userDrawn="1"/>
        </p:nvPicPr>
        <p:blipFill>
          <a:blip r:embed="rId7" cstate="email">
            <a:extLst>
              <a:ext uri="{28A0092B-C50C-407E-A947-70E740481C1C}">
                <a14:useLocalDpi xmlns:a14="http://schemas.microsoft.com/office/drawing/2010/main" val="0"/>
              </a:ext>
            </a:extLst>
          </a:blip>
          <a:stretch>
            <a:fillRect/>
          </a:stretch>
        </p:blipFill>
        <p:spPr>
          <a:xfrm>
            <a:off x="-12135" y="1000773"/>
            <a:ext cx="1943371" cy="752580"/>
          </a:xfrm>
          <a:prstGeom prst="rect">
            <a:avLst/>
          </a:prstGeom>
        </p:spPr>
      </p:pic>
      <p:pic>
        <p:nvPicPr>
          <p:cNvPr id="21" name="Picture 20"/>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36512" y="3975684"/>
            <a:ext cx="1895740" cy="762106"/>
          </a:xfrm>
          <a:prstGeom prst="rect">
            <a:avLst/>
          </a:prstGeom>
        </p:spPr>
      </p:pic>
      <p:pic>
        <p:nvPicPr>
          <p:cNvPr id="22" name="Picture 21"/>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92497" y="5013126"/>
            <a:ext cx="1622715" cy="660746"/>
          </a:xfrm>
          <a:prstGeom prst="rect">
            <a:avLst/>
          </a:prstGeom>
        </p:spPr>
      </p:pic>
      <p:pic>
        <p:nvPicPr>
          <p:cNvPr id="23" name="Picture 22"/>
          <p:cNvPicPr>
            <a:picLocks/>
          </p:cNvPicPr>
          <p:nvPr userDrawn="1"/>
        </p:nvPicPr>
        <p:blipFill>
          <a:blip r:embed="rId10" cstate="screen">
            <a:extLst>
              <a:ext uri="{28A0092B-C50C-407E-A947-70E740481C1C}">
                <a14:useLocalDpi xmlns:a14="http://schemas.microsoft.com/office/drawing/2010/main" val="0"/>
              </a:ext>
            </a:extLst>
          </a:blip>
          <a:stretch>
            <a:fillRect/>
          </a:stretch>
        </p:blipFill>
        <p:spPr>
          <a:xfrm>
            <a:off x="37437" y="2978368"/>
            <a:ext cx="2392619" cy="719999"/>
          </a:xfrm>
          <a:prstGeom prst="rect">
            <a:avLst/>
          </a:prstGeom>
        </p:spPr>
      </p:pic>
      <p:pic>
        <p:nvPicPr>
          <p:cNvPr id="24" name="Picture 23"/>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112711" y="5938820"/>
            <a:ext cx="2106557" cy="802498"/>
          </a:xfrm>
          <a:prstGeom prst="rect">
            <a:avLst/>
          </a:prstGeom>
        </p:spPr>
      </p:pic>
      <p:pic>
        <p:nvPicPr>
          <p:cNvPr id="25" name="Picture 24"/>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66782" y="2096845"/>
            <a:ext cx="2411623" cy="634368"/>
          </a:xfrm>
          <a:prstGeom prst="rect">
            <a:avLst/>
          </a:prstGeom>
        </p:spPr>
      </p:pic>
      <p:grpSp>
        <p:nvGrpSpPr>
          <p:cNvPr id="26" name="Group 25"/>
          <p:cNvGrpSpPr/>
          <p:nvPr userDrawn="1"/>
        </p:nvGrpSpPr>
        <p:grpSpPr>
          <a:xfrm>
            <a:off x="6971795" y="1733929"/>
            <a:ext cx="1633705" cy="1148738"/>
            <a:chOff x="9365248" y="2152411"/>
            <a:chExt cx="1633705" cy="1148738"/>
          </a:xfrm>
        </p:grpSpPr>
        <p:pic>
          <p:nvPicPr>
            <p:cNvPr id="27" name="Picture 2"/>
            <p:cNvPicPr>
              <a:picLocks noChangeAspect="1" noChangeArrowheads="1"/>
            </p:cNvPicPr>
            <p:nvPr/>
          </p:nvPicPr>
          <p:blipFill rotWithShape="1">
            <a:blip r:embed="rId13" cstate="screen">
              <a:extLst>
                <a:ext uri="{28A0092B-C50C-407E-A947-70E740481C1C}">
                  <a14:useLocalDpi xmlns:a14="http://schemas.microsoft.com/office/drawing/2010/main" val="0"/>
                </a:ext>
              </a:extLst>
            </a:blip>
            <a:srcRect l="30663"/>
            <a:stretch/>
          </p:blipFill>
          <p:spPr bwMode="auto">
            <a:xfrm>
              <a:off x="9504794" y="2192155"/>
              <a:ext cx="1354614" cy="106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3" descr="K:\Business\Archive Chief Design Office CDO\Resources\Images\Image Bank Photos\Purchased\Getty Images\Digital Monitors\ipad-landscape-dfc07070e9a8d208921451d8a06d8feb.png"/>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9365248" y="2152411"/>
              <a:ext cx="1633705" cy="11487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userDrawn="1"/>
        </p:nvGrpSpPr>
        <p:grpSpPr>
          <a:xfrm>
            <a:off x="6821485" y="3689045"/>
            <a:ext cx="1657736" cy="1286129"/>
            <a:chOff x="7217009" y="3976173"/>
            <a:chExt cx="1657736" cy="1286129"/>
          </a:xfrm>
        </p:grpSpPr>
        <p:pic>
          <p:nvPicPr>
            <p:cNvPr id="30" name="Picture 48" descr="http://www.timetoknow.com/wp-content/uploads/2014/07/Teach-Screen-04.jpg"/>
            <p:cNvPicPr>
              <a:picLocks noChangeAspect="1" noChangeArrowheads="1"/>
            </p:cNvPicPr>
            <p:nvPr/>
          </p:nvPicPr>
          <p:blipFill rotWithShape="1">
            <a:blip r:embed="rId15" cstate="screen">
              <a:extLst>
                <a:ext uri="{28A0092B-C50C-407E-A947-70E740481C1C}">
                  <a14:useLocalDpi xmlns:a14="http://schemas.microsoft.com/office/drawing/2010/main" val="0"/>
                </a:ext>
              </a:extLst>
            </a:blip>
            <a:srcRect l="9962" t="10909" r="9448" b="22012"/>
            <a:stretch/>
          </p:blipFill>
          <p:spPr bwMode="auto">
            <a:xfrm>
              <a:off x="7362577" y="4097930"/>
              <a:ext cx="1492212" cy="104261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3" descr="K:\Business\Archive Chief Design Office CDO\Resources\Images\Image Bank Photos\Purchased\Getty Images\Digital Monitors\ipad-landscape-dfc07070e9a8d208921451d8a06d8feb.png"/>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7217009" y="3976173"/>
              <a:ext cx="1657736" cy="12861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a:grpSpLocks noChangeAspect="1"/>
          </p:cNvGrpSpPr>
          <p:nvPr userDrawn="1"/>
        </p:nvGrpSpPr>
        <p:grpSpPr>
          <a:xfrm>
            <a:off x="6947287" y="5673872"/>
            <a:ext cx="1749251" cy="1220502"/>
            <a:chOff x="7409647" y="6062079"/>
            <a:chExt cx="1823837" cy="1272544"/>
          </a:xfrm>
        </p:grpSpPr>
        <p:pic>
          <p:nvPicPr>
            <p:cNvPr id="33" name="Picture 46" descr="http://www.timetoknow.com/wp-content/uploads/2014/07/English-Screen-01.jpg"/>
            <p:cNvPicPr>
              <a:picLocks noChangeAspect="1" noChangeArrowheads="1"/>
            </p:cNvPicPr>
            <p:nvPr/>
          </p:nvPicPr>
          <p:blipFill rotWithShape="1">
            <a:blip r:embed="rId17" cstate="screen">
              <a:extLst>
                <a:ext uri="{28A0092B-C50C-407E-A947-70E740481C1C}">
                  <a14:useLocalDpi xmlns:a14="http://schemas.microsoft.com/office/drawing/2010/main" val="0"/>
                </a:ext>
              </a:extLst>
            </a:blip>
            <a:srcRect l="10161" t="10822" r="9167" b="23464"/>
            <a:stretch/>
          </p:blipFill>
          <p:spPr bwMode="auto">
            <a:xfrm>
              <a:off x="7611078" y="6138024"/>
              <a:ext cx="1516978" cy="112307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3" descr="K:\Business\Archive Chief Design Office CDO\Resources\Images\Image Bank Photos\Purchased\Getty Images\Digital Monitors\ipad-landscape-dfc07070e9a8d208921451d8a06d8feb.png"/>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7409647" y="6062079"/>
              <a:ext cx="1823837" cy="12725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a:grpSpLocks noChangeAspect="1"/>
          </p:cNvGrpSpPr>
          <p:nvPr userDrawn="1"/>
        </p:nvGrpSpPr>
        <p:grpSpPr>
          <a:xfrm>
            <a:off x="7496933" y="634165"/>
            <a:ext cx="1745945" cy="1354564"/>
            <a:chOff x="7555546" y="430587"/>
            <a:chExt cx="1964384" cy="1524037"/>
          </a:xfrm>
        </p:grpSpPr>
        <p:pic>
          <p:nvPicPr>
            <p:cNvPr id="36" name="Picture 2"/>
            <p:cNvPicPr>
              <a:picLocks noChangeAspect="1" noChangeArrowheads="1"/>
            </p:cNvPicPr>
            <p:nvPr/>
          </p:nvPicPr>
          <p:blipFill rotWithShape="1">
            <a:blip r:embed="rId19" cstate="screen">
              <a:extLst>
                <a:ext uri="{28A0092B-C50C-407E-A947-70E740481C1C}">
                  <a14:useLocalDpi xmlns:a14="http://schemas.microsoft.com/office/drawing/2010/main" val="0"/>
                </a:ext>
              </a:extLst>
            </a:blip>
            <a:srcRect l="7254" r="13424"/>
            <a:stretch/>
          </p:blipFill>
          <p:spPr bwMode="auto">
            <a:xfrm>
              <a:off x="7647941" y="579538"/>
              <a:ext cx="1779594" cy="1226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
            <p:cNvPicPr>
              <a:picLocks noChangeAspect="1" noChangeArrowheads="1"/>
            </p:cNvPicPr>
            <p:nvPr/>
          </p:nvPicPr>
          <p:blipFill>
            <a:blip r:embed="rId20" cstate="screen">
              <a:extLst>
                <a:ext uri="{28A0092B-C50C-407E-A947-70E740481C1C}">
                  <a14:useLocalDpi xmlns:a14="http://schemas.microsoft.com/office/drawing/2010/main" val="0"/>
                </a:ext>
              </a:extLst>
            </a:blip>
            <a:srcRect/>
            <a:stretch>
              <a:fillRect/>
            </a:stretch>
          </p:blipFill>
          <p:spPr bwMode="auto">
            <a:xfrm>
              <a:off x="7938641" y="705343"/>
              <a:ext cx="1444179" cy="110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43" descr="K:\Business\Archive Chief Design Office CDO\Resources\Images\Image Bank Photos\Purchased\Getty Images\Digital Monitors\ipad-landscape-dfc07070e9a8d208921451d8a06d8feb.png"/>
            <p:cNvPicPr>
              <a:picLocks noChangeAspect="1" noChangeArrowheads="1"/>
            </p:cNvPicPr>
            <p:nvPr/>
          </p:nvPicPr>
          <p:blipFill>
            <a:blip r:embed="rId21" cstate="screen">
              <a:extLst>
                <a:ext uri="{28A0092B-C50C-407E-A947-70E740481C1C}">
                  <a14:useLocalDpi xmlns:a14="http://schemas.microsoft.com/office/drawing/2010/main" val="0"/>
                </a:ext>
              </a:extLst>
            </a:blip>
            <a:srcRect/>
            <a:stretch>
              <a:fillRect/>
            </a:stretch>
          </p:blipFill>
          <p:spPr bwMode="auto">
            <a:xfrm>
              <a:off x="7555546" y="430587"/>
              <a:ext cx="1964384" cy="15240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a:grpSpLocks noChangeAspect="1"/>
          </p:cNvGrpSpPr>
          <p:nvPr userDrawn="1"/>
        </p:nvGrpSpPr>
        <p:grpSpPr>
          <a:xfrm>
            <a:off x="7589808" y="2639292"/>
            <a:ext cx="1570950" cy="1302943"/>
            <a:chOff x="7938641" y="3236125"/>
            <a:chExt cx="1633705" cy="1267485"/>
          </a:xfrm>
        </p:grpSpPr>
        <p:pic>
          <p:nvPicPr>
            <p:cNvPr id="40" name="Content Placeholder 3"/>
            <p:cNvPicPr>
              <a:picLocks noChangeAspect="1"/>
            </p:cNvPicPr>
            <p:nvPr/>
          </p:nvPicPr>
          <p:blipFill>
            <a:blip r:embed="rId22" cstate="screen">
              <a:extLst>
                <a:ext uri="{28A0092B-C50C-407E-A947-70E740481C1C}">
                  <a14:useLocalDpi xmlns:a14="http://schemas.microsoft.com/office/drawing/2010/main" val="0"/>
                </a:ext>
              </a:extLst>
            </a:blip>
            <a:stretch>
              <a:fillRect/>
            </a:stretch>
          </p:blipFill>
          <p:spPr>
            <a:xfrm>
              <a:off x="7991055" y="3376220"/>
              <a:ext cx="1528875" cy="1018569"/>
            </a:xfrm>
            <a:prstGeom prst="rect">
              <a:avLst/>
            </a:prstGeom>
            <a:ln>
              <a:noFill/>
            </a:ln>
            <a:effectLst>
              <a:outerShdw blurRad="190500" algn="tl" rotWithShape="0">
                <a:srgbClr val="000000">
                  <a:alpha val="70000"/>
                </a:srgbClr>
              </a:outerShdw>
            </a:effectLst>
          </p:spPr>
        </p:pic>
        <p:pic>
          <p:nvPicPr>
            <p:cNvPr id="41" name="Picture 43" descr="K:\Business\Archive Chief Design Office CDO\Resources\Images\Image Bank Photos\Purchased\Getty Images\Digital Monitors\ipad-landscape-dfc07070e9a8d208921451d8a06d8feb.png"/>
            <p:cNvPicPr>
              <a:picLocks noChangeAspect="1" noChangeArrowheads="1"/>
            </p:cNvPicPr>
            <p:nvPr/>
          </p:nvPicPr>
          <p:blipFill>
            <a:blip r:embed="rId23" cstate="screen">
              <a:extLst>
                <a:ext uri="{28A0092B-C50C-407E-A947-70E740481C1C}">
                  <a14:useLocalDpi xmlns:a14="http://schemas.microsoft.com/office/drawing/2010/main" val="0"/>
                </a:ext>
              </a:extLst>
            </a:blip>
            <a:srcRect/>
            <a:stretch>
              <a:fillRect/>
            </a:stretch>
          </p:blipFill>
          <p:spPr bwMode="auto">
            <a:xfrm>
              <a:off x="7938641" y="3236125"/>
              <a:ext cx="1633705" cy="12674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a:grpSpLocks noChangeAspect="1"/>
          </p:cNvGrpSpPr>
          <p:nvPr userDrawn="1"/>
        </p:nvGrpSpPr>
        <p:grpSpPr>
          <a:xfrm>
            <a:off x="7572074" y="4662097"/>
            <a:ext cx="1608438" cy="1247884"/>
            <a:chOff x="10524691" y="2054496"/>
            <a:chExt cx="1633705" cy="1267485"/>
          </a:xfrm>
        </p:grpSpPr>
        <p:pic>
          <p:nvPicPr>
            <p:cNvPr id="43" name="Picture 2"/>
            <p:cNvPicPr>
              <a:picLocks noChangeAspect="1" noChangeArrowheads="1"/>
            </p:cNvPicPr>
            <p:nvPr/>
          </p:nvPicPr>
          <p:blipFill rotWithShape="1">
            <a:blip r:embed="rId24" cstate="screen">
              <a:extLst>
                <a:ext uri="{28A0092B-C50C-407E-A947-70E740481C1C}">
                  <a14:useLocalDpi xmlns:a14="http://schemas.microsoft.com/office/drawing/2010/main" val="0"/>
                </a:ext>
              </a:extLst>
            </a:blip>
            <a:srcRect l="24908" t="2944" r="102" b="-2944"/>
            <a:stretch/>
          </p:blipFill>
          <p:spPr bwMode="auto">
            <a:xfrm>
              <a:off x="10530929" y="2180342"/>
              <a:ext cx="1625846" cy="104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43" descr="K:\Business\Archive Chief Design Office CDO\Resources\Images\Image Bank Photos\Purchased\Getty Images\Digital Monitors\ipad-landscape-dfc07070e9a8d208921451d8a06d8feb.png"/>
            <p:cNvPicPr>
              <a:picLocks noChangeAspect="1" noChangeArrowheads="1"/>
            </p:cNvPicPr>
            <p:nvPr/>
          </p:nvPicPr>
          <p:blipFill>
            <a:blip r:embed="rId25" cstate="screen">
              <a:extLst>
                <a:ext uri="{28A0092B-C50C-407E-A947-70E740481C1C}">
                  <a14:useLocalDpi xmlns:a14="http://schemas.microsoft.com/office/drawing/2010/main" val="0"/>
                </a:ext>
              </a:extLst>
            </a:blip>
            <a:srcRect/>
            <a:stretch>
              <a:fillRect/>
            </a:stretch>
          </p:blipFill>
          <p:spPr bwMode="auto">
            <a:xfrm>
              <a:off x="10524691" y="2054496"/>
              <a:ext cx="1633705" cy="126748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hasCustomPrompt="1"/>
          </p:nvPr>
        </p:nvSpPr>
        <p:spPr>
          <a:xfrm>
            <a:off x="4145" y="125760"/>
            <a:ext cx="6656088" cy="1143000"/>
          </a:xfrm>
          <a:prstGeom prst="rect">
            <a:avLst/>
          </a:prstGeom>
        </p:spPr>
        <p:txBody>
          <a:bodyPr/>
          <a:lstStyle>
            <a:lvl1pPr algn="ctr">
              <a:lnSpc>
                <a:spcPts val="3200"/>
              </a:lnSpc>
              <a:defRPr lang="he-IL" sz="3200" b="1" i="0" kern="1200" baseline="0" dirty="0">
                <a:solidFill>
                  <a:schemeClr val="tx1">
                    <a:lumMod val="65000"/>
                    <a:lumOff val="35000"/>
                  </a:schemeClr>
                </a:solidFill>
                <a:latin typeface="Myriad Pro" pitchFamily="34" charset="0"/>
                <a:ea typeface="+mj-ea"/>
                <a:cs typeface="+mj-cs"/>
              </a:defRPr>
            </a:lvl1pPr>
          </a:lstStyle>
          <a:p>
            <a:r>
              <a:rPr lang="en-US" dirty="0" smtClean="0"/>
              <a:t>Time To Know Array of </a:t>
            </a:r>
            <a:br>
              <a:rPr lang="en-US" dirty="0" smtClean="0"/>
            </a:br>
            <a:r>
              <a:rPr lang="en-US" dirty="0" smtClean="0"/>
              <a:t>End-to-End Solutions</a:t>
            </a:r>
            <a:endParaRPr lang="he-IL" dirty="0"/>
          </a:p>
        </p:txBody>
      </p:sp>
    </p:spTree>
    <p:extLst>
      <p:ext uri="{BB962C8B-B14F-4D97-AF65-F5344CB8AC3E}">
        <p14:creationId xmlns:p14="http://schemas.microsoft.com/office/powerpoint/2010/main" val="1575290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9329" t="1360" r="15564" b="312"/>
          <a:stretch/>
        </p:blipFill>
        <p:spPr bwMode="auto">
          <a:xfrm>
            <a:off x="3885489" y="0"/>
            <a:ext cx="5258511" cy="6858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userDrawn="1"/>
        </p:nvSpPr>
        <p:spPr>
          <a:xfrm rot="10800000">
            <a:off x="3347864" y="-1"/>
            <a:ext cx="5796136" cy="6858000"/>
          </a:xfrm>
          <a:prstGeom prst="rect">
            <a:avLst/>
          </a:prstGeom>
          <a:gradFill flip="none" rotWithShape="1">
            <a:gsLst>
              <a:gs pos="1000">
                <a:schemeClr val="bg1">
                  <a:lumMod val="93000"/>
                  <a:lumOff val="7000"/>
                  <a:alpha val="22000"/>
                </a:schemeClr>
              </a:gs>
              <a:gs pos="64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2970" r="2970"/>
          <a:stretch/>
        </p:blipFill>
        <p:spPr bwMode="auto">
          <a:xfrm>
            <a:off x="0" y="102617"/>
            <a:ext cx="4716016" cy="79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3"/>
          <p:cNvSpPr>
            <a:spLocks noGrp="1"/>
          </p:cNvSpPr>
          <p:nvPr>
            <p:ph sz="half" idx="2"/>
          </p:nvPr>
        </p:nvSpPr>
        <p:spPr>
          <a:xfrm>
            <a:off x="251520" y="1772816"/>
            <a:ext cx="8136904" cy="3951288"/>
          </a:xfrm>
          <a:prstGeom prst="rect">
            <a:avLst/>
          </a:prstGeom>
        </p:spPr>
        <p:txBody>
          <a:bodyPr/>
          <a:lstStyle>
            <a:lvl1pPr>
              <a:lnSpc>
                <a:spcPct val="100000"/>
              </a:lnSpc>
              <a:defRPr sz="2800" b="1">
                <a:solidFill>
                  <a:schemeClr val="tx1">
                    <a:lumMod val="65000"/>
                    <a:lumOff val="35000"/>
                  </a:schemeClr>
                </a:solidFill>
              </a:defRPr>
            </a:lvl1pPr>
            <a:lvl2pPr marL="742950" indent="-285750">
              <a:lnSpc>
                <a:spcPct val="100000"/>
              </a:lnSpc>
              <a:buFont typeface="Wingdings" panose="05000000000000000000" pitchFamily="2" charset="2"/>
              <a:buChar char="§"/>
              <a:defRPr sz="2400" b="1">
                <a:solidFill>
                  <a:schemeClr val="tx1">
                    <a:lumMod val="65000"/>
                    <a:lumOff val="35000"/>
                  </a:schemeClr>
                </a:solidFill>
              </a:defRPr>
            </a:lvl2pPr>
            <a:lvl3pPr marL="1143000" indent="-228600">
              <a:lnSpc>
                <a:spcPct val="100000"/>
              </a:lnSpc>
              <a:buFont typeface="Wingdings" panose="05000000000000000000" pitchFamily="2" charset="2"/>
              <a:buChar char="§"/>
              <a:defRPr sz="2000" b="1">
                <a:solidFill>
                  <a:schemeClr val="tx1">
                    <a:lumMod val="65000"/>
                    <a:lumOff val="35000"/>
                  </a:schemeClr>
                </a:solidFill>
              </a:defRPr>
            </a:lvl3pPr>
            <a:lvl4pPr marL="1600200" indent="-228600">
              <a:lnSpc>
                <a:spcPct val="100000"/>
              </a:lnSpc>
              <a:buFont typeface="Wingdings" panose="05000000000000000000" pitchFamily="2" charset="2"/>
              <a:buChar char="§"/>
              <a:defRPr sz="1800" b="1">
                <a:solidFill>
                  <a:schemeClr val="tx1">
                    <a:lumMod val="65000"/>
                    <a:lumOff val="35000"/>
                  </a:schemeClr>
                </a:solidFill>
              </a:defRPr>
            </a:lvl4pPr>
            <a:lvl5pPr marL="2057400" indent="-228600">
              <a:lnSpc>
                <a:spcPct val="100000"/>
              </a:lnSpc>
              <a:buFont typeface="Wingdings" panose="05000000000000000000" pitchFamily="2" charset="2"/>
              <a:buChar char="§"/>
              <a:defRPr sz="1800" b="1">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14" name="Title 1"/>
          <p:cNvSpPr txBox="1">
            <a:spLocks/>
          </p:cNvSpPr>
          <p:nvPr userDrawn="1"/>
        </p:nvSpPr>
        <p:spPr>
          <a:xfrm>
            <a:off x="86816" y="629816"/>
            <a:ext cx="8229600" cy="1143000"/>
          </a:xfrm>
          <a:prstGeom prst="rect">
            <a:avLst/>
          </a:prstGeom>
        </p:spPr>
        <p:txBody>
          <a:bodyPr/>
          <a:lstStyle>
            <a:lvl1pPr algn="l" defTabSz="914400" rtl="1" eaLnBrk="1" latinLnBrk="0" hangingPunct="1">
              <a:spcBef>
                <a:spcPct val="0"/>
              </a:spcBef>
              <a:buNone/>
              <a:defRPr lang="he-IL" sz="4400" b="1" kern="1200" dirty="0">
                <a:solidFill>
                  <a:srgbClr val="627580"/>
                </a:solidFill>
                <a:latin typeface="+mj-lt"/>
                <a:ea typeface="+mj-ea"/>
                <a:cs typeface="+mj-cs"/>
              </a:defRPr>
            </a:lvl1pPr>
          </a:lstStyle>
          <a:p>
            <a:r>
              <a:rPr lang="en-US" sz="4400" b="1" kern="1200" dirty="0" smtClean="0">
                <a:solidFill>
                  <a:srgbClr val="47A848"/>
                </a:solidFill>
                <a:latin typeface="+mj-lt"/>
                <a:ea typeface="+mj-ea"/>
                <a:cs typeface="+mj-cs"/>
              </a:rPr>
              <a:t>Time To Know</a:t>
            </a:r>
            <a:endParaRPr lang="en-US" sz="4400" b="1" kern="1200" dirty="0">
              <a:solidFill>
                <a:srgbClr val="47A848"/>
              </a:solidFill>
              <a:latin typeface="+mj-lt"/>
              <a:ea typeface="+mj-ea"/>
              <a:cs typeface="+mj-cs"/>
            </a:endParaRPr>
          </a:p>
        </p:txBody>
      </p:sp>
      <p:pic>
        <p:nvPicPr>
          <p:cNvPr id="2050" name="Picture 2" descr="K:\Marketing\2. Graphics\Logos and Colors\T2K Logos\English Logo\T2K Positive Green 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812360" y="5589240"/>
            <a:ext cx="1132321" cy="115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2581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 heavy text">
    <p:spTree>
      <p:nvGrpSpPr>
        <p:cNvPr id="1" name=""/>
        <p:cNvGrpSpPr/>
        <p:nvPr/>
      </p:nvGrpSpPr>
      <p:grpSpPr>
        <a:xfrm>
          <a:off x="0" y="0"/>
          <a:ext cx="0" cy="0"/>
          <a:chOff x="0" y="0"/>
          <a:chExt cx="0" cy="0"/>
        </a:xfrm>
      </p:grpSpPr>
      <p:sp>
        <p:nvSpPr>
          <p:cNvPr id="10" name="Content Placeholder 3"/>
          <p:cNvSpPr>
            <a:spLocks noGrp="1"/>
          </p:cNvSpPr>
          <p:nvPr>
            <p:ph sz="half" idx="14"/>
          </p:nvPr>
        </p:nvSpPr>
        <p:spPr>
          <a:xfrm>
            <a:off x="395536" y="1628800"/>
            <a:ext cx="8136904" cy="3951288"/>
          </a:xfrm>
          <a:prstGeom prst="rect">
            <a:avLst/>
          </a:prstGeom>
        </p:spPr>
        <p:txBody>
          <a:bodyPr/>
          <a:lstStyle>
            <a:lvl1pPr>
              <a:lnSpc>
                <a:spcPct val="100000"/>
              </a:lnSpc>
              <a:defRPr sz="2800" b="1">
                <a:solidFill>
                  <a:schemeClr val="tx1">
                    <a:lumMod val="65000"/>
                    <a:lumOff val="35000"/>
                  </a:schemeClr>
                </a:solidFill>
              </a:defRPr>
            </a:lvl1pPr>
            <a:lvl2pPr marL="742950" indent="-285750">
              <a:lnSpc>
                <a:spcPct val="100000"/>
              </a:lnSpc>
              <a:buFont typeface="Wingdings" panose="05000000000000000000" pitchFamily="2" charset="2"/>
              <a:buChar char="§"/>
              <a:defRPr sz="2400" b="1">
                <a:solidFill>
                  <a:schemeClr val="tx1">
                    <a:lumMod val="65000"/>
                    <a:lumOff val="35000"/>
                  </a:schemeClr>
                </a:solidFill>
              </a:defRPr>
            </a:lvl2pPr>
            <a:lvl3pPr marL="1143000" indent="-228600">
              <a:lnSpc>
                <a:spcPct val="100000"/>
              </a:lnSpc>
              <a:buFont typeface="Wingdings" panose="05000000000000000000" pitchFamily="2" charset="2"/>
              <a:buChar char="§"/>
              <a:defRPr sz="2000" b="1">
                <a:solidFill>
                  <a:schemeClr val="tx1">
                    <a:lumMod val="65000"/>
                    <a:lumOff val="35000"/>
                  </a:schemeClr>
                </a:solidFill>
              </a:defRPr>
            </a:lvl3pPr>
            <a:lvl4pPr marL="1600200" indent="-228600">
              <a:lnSpc>
                <a:spcPct val="100000"/>
              </a:lnSpc>
              <a:buFont typeface="Wingdings" panose="05000000000000000000" pitchFamily="2" charset="2"/>
              <a:buChar char="§"/>
              <a:defRPr sz="1800" b="1">
                <a:solidFill>
                  <a:schemeClr val="tx1">
                    <a:lumMod val="65000"/>
                    <a:lumOff val="35000"/>
                  </a:schemeClr>
                </a:solidFill>
              </a:defRPr>
            </a:lvl4pPr>
            <a:lvl5pPr marL="2057400" indent="-228600">
              <a:lnSpc>
                <a:spcPct val="100000"/>
              </a:lnSpc>
              <a:buFont typeface="Wingdings" panose="05000000000000000000" pitchFamily="2" charset="2"/>
              <a:buChar char="§"/>
              <a:defRPr sz="1800" b="1">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6" name="Rectangle 5"/>
          <p:cNvSpPr/>
          <p:nvPr userDrawn="1"/>
        </p:nvSpPr>
        <p:spPr>
          <a:xfrm>
            <a:off x="0" y="0"/>
            <a:ext cx="9207042" cy="908720"/>
          </a:xfrm>
          <a:prstGeom prst="rect">
            <a:avLst/>
          </a:prstGeom>
          <a:solidFill>
            <a:srgbClr val="62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itle 1"/>
          <p:cNvSpPr>
            <a:spLocks noGrp="1"/>
          </p:cNvSpPr>
          <p:nvPr>
            <p:ph type="title"/>
          </p:nvPr>
        </p:nvSpPr>
        <p:spPr>
          <a:xfrm>
            <a:off x="0" y="136482"/>
            <a:ext cx="9207042" cy="923788"/>
          </a:xfrm>
          <a:prstGeom prst="rect">
            <a:avLst/>
          </a:prstGeom>
        </p:spPr>
        <p:txBody>
          <a:bodyPr/>
          <a:lstStyle>
            <a:lvl1pPr algn="ctr">
              <a:defRPr lang="he-IL" sz="3600" b="1" kern="1200" dirty="0">
                <a:solidFill>
                  <a:srgbClr val="56B056"/>
                </a:solidFill>
                <a:latin typeface="+mj-lt"/>
                <a:ea typeface="+mj-ea"/>
                <a:cs typeface="+mj-cs"/>
              </a:defRPr>
            </a:lvl1pPr>
          </a:lstStyle>
          <a:p>
            <a:endParaRPr lang="he-IL" dirty="0"/>
          </a:p>
        </p:txBody>
      </p:sp>
      <p:pic>
        <p:nvPicPr>
          <p:cNvPr id="7" name="Picture 2" descr="K:\Marketing\2. Graphics\Logos and Colors\T2K Logos\English Logo\T2K Positive Green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44408" y="88502"/>
            <a:ext cx="720080" cy="731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495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 heavy text">
    <p:spTree>
      <p:nvGrpSpPr>
        <p:cNvPr id="1" name=""/>
        <p:cNvGrpSpPr/>
        <p:nvPr/>
      </p:nvGrpSpPr>
      <p:grpSpPr>
        <a:xfrm>
          <a:off x="0" y="0"/>
          <a:ext cx="0" cy="0"/>
          <a:chOff x="0" y="0"/>
          <a:chExt cx="0" cy="0"/>
        </a:xfrm>
      </p:grpSpPr>
      <p:pic>
        <p:nvPicPr>
          <p:cNvPr id="6" name="Picture 3" descr="K:\Marketing\2. Graphics\ImageBank\Feb 2016\ThinkstockPhotos-122584470 (1).jpg"/>
          <p:cNvPicPr>
            <a:picLocks noChangeAspect="1" noChangeArrowheads="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val="0"/>
              </a:ext>
            </a:extLst>
          </a:blip>
          <a:srcRect l="10894"/>
          <a:stretch/>
        </p:blipFill>
        <p:spPr bwMode="auto">
          <a:xfrm>
            <a:off x="-14440" y="67210"/>
            <a:ext cx="9221482" cy="68853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6816" y="16254"/>
            <a:ext cx="9220673" cy="6915334"/>
          </a:xfrm>
          <a:prstGeom prst="rect">
            <a:avLst/>
          </a:prstGeom>
          <a:gradFill flip="none" rotWithShape="1">
            <a:gsLst>
              <a:gs pos="0">
                <a:schemeClr val="bg1"/>
              </a:gs>
              <a:gs pos="14000">
                <a:schemeClr val="accent1">
                  <a:tint val="23500"/>
                  <a:satMod val="160000"/>
                  <a:alpha val="3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userDrawn="1"/>
        </p:nvSpPr>
        <p:spPr>
          <a:xfrm>
            <a:off x="0" y="0"/>
            <a:ext cx="9207042" cy="908720"/>
          </a:xfrm>
          <a:prstGeom prst="rect">
            <a:avLst/>
          </a:prstGeom>
          <a:solidFill>
            <a:srgbClr val="62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6B056"/>
              </a:solidFill>
            </a:endParaRPr>
          </a:p>
        </p:txBody>
      </p:sp>
      <p:sp>
        <p:nvSpPr>
          <p:cNvPr id="2" name="Title 1"/>
          <p:cNvSpPr>
            <a:spLocks noGrp="1"/>
          </p:cNvSpPr>
          <p:nvPr>
            <p:ph type="title"/>
          </p:nvPr>
        </p:nvSpPr>
        <p:spPr>
          <a:xfrm>
            <a:off x="0" y="136482"/>
            <a:ext cx="9207042" cy="923788"/>
          </a:xfrm>
          <a:prstGeom prst="rect">
            <a:avLst/>
          </a:prstGeom>
        </p:spPr>
        <p:txBody>
          <a:bodyPr/>
          <a:lstStyle>
            <a:lvl1pPr algn="ctr">
              <a:defRPr lang="he-IL" sz="3600" b="1" kern="1200" dirty="0">
                <a:solidFill>
                  <a:srgbClr val="56B056"/>
                </a:solidFill>
                <a:latin typeface="+mj-lt"/>
                <a:ea typeface="+mj-ea"/>
                <a:cs typeface="+mj-cs"/>
              </a:defRPr>
            </a:lvl1pPr>
          </a:lstStyle>
          <a:p>
            <a:endParaRPr lang="he-IL" dirty="0"/>
          </a:p>
        </p:txBody>
      </p:sp>
      <p:sp>
        <p:nvSpPr>
          <p:cNvPr id="10" name="Content Placeholder 3"/>
          <p:cNvSpPr>
            <a:spLocks noGrp="1"/>
          </p:cNvSpPr>
          <p:nvPr>
            <p:ph sz="half" idx="14"/>
          </p:nvPr>
        </p:nvSpPr>
        <p:spPr>
          <a:xfrm>
            <a:off x="384087" y="1628800"/>
            <a:ext cx="8136904" cy="3951288"/>
          </a:xfrm>
          <a:prstGeom prst="rect">
            <a:avLst/>
          </a:prstGeom>
        </p:spPr>
        <p:txBody>
          <a:bodyPr/>
          <a:lstStyle>
            <a:lvl1pPr>
              <a:lnSpc>
                <a:spcPct val="100000"/>
              </a:lnSpc>
              <a:defRPr sz="2800" b="1">
                <a:solidFill>
                  <a:schemeClr val="tx1">
                    <a:lumMod val="65000"/>
                    <a:lumOff val="35000"/>
                  </a:schemeClr>
                </a:solidFill>
              </a:defRPr>
            </a:lvl1pPr>
            <a:lvl2pPr marL="742950" indent="-285750">
              <a:lnSpc>
                <a:spcPct val="100000"/>
              </a:lnSpc>
              <a:buFont typeface="Wingdings" panose="05000000000000000000" pitchFamily="2" charset="2"/>
              <a:buChar char="§"/>
              <a:defRPr sz="2400" b="1">
                <a:solidFill>
                  <a:schemeClr val="tx1">
                    <a:lumMod val="65000"/>
                    <a:lumOff val="35000"/>
                  </a:schemeClr>
                </a:solidFill>
              </a:defRPr>
            </a:lvl2pPr>
            <a:lvl3pPr marL="1143000" indent="-228600">
              <a:lnSpc>
                <a:spcPct val="100000"/>
              </a:lnSpc>
              <a:buFont typeface="Wingdings" panose="05000000000000000000" pitchFamily="2" charset="2"/>
              <a:buChar char="§"/>
              <a:defRPr sz="2000" b="1">
                <a:solidFill>
                  <a:schemeClr val="tx1">
                    <a:lumMod val="65000"/>
                    <a:lumOff val="35000"/>
                  </a:schemeClr>
                </a:solidFill>
              </a:defRPr>
            </a:lvl3pPr>
            <a:lvl4pPr marL="1600200" indent="-228600">
              <a:lnSpc>
                <a:spcPct val="100000"/>
              </a:lnSpc>
              <a:buFont typeface="Wingdings" panose="05000000000000000000" pitchFamily="2" charset="2"/>
              <a:buChar char="§"/>
              <a:defRPr sz="1800" b="1">
                <a:solidFill>
                  <a:schemeClr val="tx1">
                    <a:lumMod val="65000"/>
                    <a:lumOff val="35000"/>
                  </a:schemeClr>
                </a:solidFill>
              </a:defRPr>
            </a:lvl4pPr>
            <a:lvl5pPr marL="2057400" indent="-228600">
              <a:lnSpc>
                <a:spcPct val="100000"/>
              </a:lnSpc>
              <a:buFont typeface="Wingdings" panose="05000000000000000000" pitchFamily="2" charset="2"/>
              <a:buChar char="§"/>
              <a:defRPr sz="1800" b="1">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pic>
        <p:nvPicPr>
          <p:cNvPr id="9" name="Picture 2" descr="K:\Marketing\2. Graphics\Logos and Colors\T2K Logos\English Logo\T2K Positive Green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4408" y="88502"/>
            <a:ext cx="720080" cy="731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7203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 - partner for success">
    <p:spTree>
      <p:nvGrpSpPr>
        <p:cNvPr id="1" name=""/>
        <p:cNvGrpSpPr/>
        <p:nvPr/>
      </p:nvGrpSpPr>
      <p:grpSpPr>
        <a:xfrm>
          <a:off x="0" y="0"/>
          <a:ext cx="0" cy="0"/>
          <a:chOff x="0" y="0"/>
          <a:chExt cx="0" cy="0"/>
        </a:xfrm>
      </p:grpSpPr>
      <p:pic>
        <p:nvPicPr>
          <p:cNvPr id="6" name="3F5E4031-33EA-4E01-843C-D6F89F3C9D53" descr="3F5E4031-33EA-4E01-843C-D6F89F3C9D5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420" t="4441" b="1559"/>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6036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 older student">
    <p:spTree>
      <p:nvGrpSpPr>
        <p:cNvPr id="1" name=""/>
        <p:cNvGrpSpPr/>
        <p:nvPr/>
      </p:nvGrpSpPr>
      <p:grpSpPr>
        <a:xfrm>
          <a:off x="0" y="0"/>
          <a:ext cx="0" cy="0"/>
          <a:chOff x="0" y="0"/>
          <a:chExt cx="0" cy="0"/>
        </a:xfrm>
      </p:grpSpPr>
      <p:pic>
        <p:nvPicPr>
          <p:cNvPr id="10" name="Picture 2" descr="C:\Users\shira.doron\Desktop\תמונות Stock\ThinkstockPhotos-71704398.jpg"/>
          <p:cNvPicPr>
            <a:picLocks noChangeAspect="1" noChangeArrowheads="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6125"/>
            <a:ext cx="9186756" cy="612606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0" y="5112618"/>
            <a:ext cx="9252520" cy="1745382"/>
          </a:xfrm>
          <a:prstGeom prst="rect">
            <a:avLst/>
          </a:prstGeom>
          <a:solidFill>
            <a:srgbClr val="47A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342814" y="-370"/>
            <a:ext cx="1440160" cy="1917202"/>
          </a:xfrm>
          <a:prstGeom prst="rect">
            <a:avLst/>
          </a:prstGeom>
          <a:solidFill>
            <a:srgbClr val="47A84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S:\Dept_CDO\3. Brand and Marketing Projects\Resources\Logos and Colors\Updated Logo - Bigger Text\T2K White Logo A4-0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04631" y="26814"/>
            <a:ext cx="1531065" cy="216541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107504" y="5241587"/>
            <a:ext cx="8229600" cy="1143000"/>
          </a:xfrm>
          <a:prstGeom prst="rect">
            <a:avLst/>
          </a:prstGeom>
        </p:spPr>
        <p:txBody>
          <a:bodyPr/>
          <a:lstStyle>
            <a:lvl1pPr algn="l" defTabSz="914400" rtl="1" eaLnBrk="1" latinLnBrk="0" hangingPunct="1">
              <a:spcBef>
                <a:spcPct val="0"/>
              </a:spcBef>
              <a:buNone/>
              <a:defRPr sz="4800" kern="1200">
                <a:solidFill>
                  <a:schemeClr val="tx1"/>
                </a:solidFill>
                <a:latin typeface="+mj-lt"/>
                <a:ea typeface="+mj-ea"/>
                <a:cs typeface="+mj-cs"/>
              </a:defRPr>
            </a:lvl1pPr>
          </a:lstStyle>
          <a:p>
            <a:pPr marL="0" algn="l" defTabSz="914400" rtl="0" eaLnBrk="0" fontAlgn="base" latinLnBrk="0" hangingPunct="0">
              <a:spcBef>
                <a:spcPct val="0"/>
              </a:spcBef>
              <a:spcAft>
                <a:spcPct val="0"/>
              </a:spcAft>
            </a:pPr>
            <a:r>
              <a:rPr lang="en-US" sz="4400" b="0" kern="1200" dirty="0" smtClean="0">
                <a:solidFill>
                  <a:schemeClr val="bg1"/>
                </a:solidFill>
                <a:latin typeface="Myriad Pro" pitchFamily="34" charset="0"/>
                <a:ea typeface="+mj-ea"/>
                <a:cs typeface="+mj-cs"/>
              </a:rPr>
              <a:t>Thank you</a:t>
            </a:r>
            <a:endParaRPr lang="he-IL" sz="4400" b="0" kern="1200" dirty="0">
              <a:solidFill>
                <a:schemeClr val="bg1"/>
              </a:solidFill>
              <a:latin typeface="Myriad Pro" pitchFamily="34" charset="0"/>
              <a:ea typeface="+mj-ea"/>
              <a:cs typeface="+mj-cs"/>
            </a:endParaRPr>
          </a:p>
        </p:txBody>
      </p:sp>
    </p:spTree>
    <p:extLst>
      <p:ext uri="{BB962C8B-B14F-4D97-AF65-F5344CB8AC3E}">
        <p14:creationId xmlns:p14="http://schemas.microsoft.com/office/powerpoint/2010/main" val="217919136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hnk you - adults">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screen">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9315" r="4519" b="926"/>
          <a:stretch/>
        </p:blipFill>
        <p:spPr bwMode="auto">
          <a:xfrm>
            <a:off x="0" y="-370"/>
            <a:ext cx="9252520" cy="577657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userDrawn="1"/>
        </p:nvSpPr>
        <p:spPr>
          <a:xfrm>
            <a:off x="0" y="5112618"/>
            <a:ext cx="9252520" cy="1745382"/>
          </a:xfrm>
          <a:prstGeom prst="rect">
            <a:avLst/>
          </a:prstGeom>
          <a:solidFill>
            <a:srgbClr val="47A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342814" y="-370"/>
            <a:ext cx="1440160" cy="1917202"/>
          </a:xfrm>
          <a:prstGeom prst="rect">
            <a:avLst/>
          </a:prstGeom>
          <a:solidFill>
            <a:srgbClr val="47A84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S:\Dept_CDO\3. Brand and Marketing Projects\Resources\Logos and Colors\Updated Logo - Bigger Text\T2K White Logo A4-01.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04631" y="26814"/>
            <a:ext cx="1531065" cy="216541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107504" y="5241587"/>
            <a:ext cx="8229600" cy="1143000"/>
          </a:xfrm>
          <a:prstGeom prst="rect">
            <a:avLst/>
          </a:prstGeom>
        </p:spPr>
        <p:txBody>
          <a:bodyPr/>
          <a:lstStyle>
            <a:lvl1pPr algn="l" defTabSz="914400" rtl="1" eaLnBrk="1" latinLnBrk="0" hangingPunct="1">
              <a:spcBef>
                <a:spcPct val="0"/>
              </a:spcBef>
              <a:buNone/>
              <a:defRPr sz="4800" kern="1200">
                <a:solidFill>
                  <a:schemeClr val="tx1"/>
                </a:solidFill>
                <a:latin typeface="+mj-lt"/>
                <a:ea typeface="+mj-ea"/>
                <a:cs typeface="+mj-cs"/>
              </a:defRPr>
            </a:lvl1pPr>
          </a:lstStyle>
          <a:p>
            <a:pPr marL="0" algn="l" defTabSz="914400" rtl="0" eaLnBrk="0" fontAlgn="base" latinLnBrk="0" hangingPunct="0">
              <a:spcBef>
                <a:spcPct val="0"/>
              </a:spcBef>
              <a:spcAft>
                <a:spcPct val="0"/>
              </a:spcAft>
            </a:pPr>
            <a:r>
              <a:rPr lang="en-US" sz="4400" b="0" kern="1200" dirty="0" smtClean="0">
                <a:solidFill>
                  <a:schemeClr val="bg1"/>
                </a:solidFill>
                <a:latin typeface="Myriad Pro" pitchFamily="34" charset="0"/>
                <a:ea typeface="+mj-ea"/>
                <a:cs typeface="+mj-cs"/>
              </a:rPr>
              <a:t>Thank you</a:t>
            </a:r>
            <a:endParaRPr lang="he-IL" sz="4400" b="0" kern="1200" dirty="0">
              <a:solidFill>
                <a:schemeClr val="bg1"/>
              </a:solidFill>
              <a:latin typeface="Myriad Pro" pitchFamily="34" charset="0"/>
              <a:ea typeface="+mj-ea"/>
              <a:cs typeface="+mj-cs"/>
            </a:endParaRPr>
          </a:p>
        </p:txBody>
      </p:sp>
    </p:spTree>
    <p:extLst>
      <p:ext uri="{BB962C8B-B14F-4D97-AF65-F5344CB8AC3E}">
        <p14:creationId xmlns:p14="http://schemas.microsoft.com/office/powerpoint/2010/main" val="4133659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1">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970" r="2970"/>
          <a:stretch/>
        </p:blipFill>
        <p:spPr bwMode="auto">
          <a:xfrm>
            <a:off x="0" y="102617"/>
            <a:ext cx="4716016" cy="79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3"/>
          <p:cNvSpPr>
            <a:spLocks noGrp="1"/>
          </p:cNvSpPr>
          <p:nvPr>
            <p:ph sz="half" idx="2"/>
          </p:nvPr>
        </p:nvSpPr>
        <p:spPr>
          <a:xfrm>
            <a:off x="251520" y="2430040"/>
            <a:ext cx="8136904" cy="3951288"/>
          </a:xfrm>
          <a:prstGeom prst="rect">
            <a:avLst/>
          </a:prstGeom>
        </p:spPr>
        <p:txBody>
          <a:bodyPr/>
          <a:lstStyle>
            <a:lvl1pPr>
              <a:lnSpc>
                <a:spcPct val="100000"/>
              </a:lnSpc>
              <a:defRPr sz="2800" b="1">
                <a:solidFill>
                  <a:schemeClr val="tx1">
                    <a:lumMod val="65000"/>
                    <a:lumOff val="35000"/>
                  </a:schemeClr>
                </a:solidFill>
              </a:defRPr>
            </a:lvl1pPr>
            <a:lvl2pPr marL="742950" indent="-285750">
              <a:lnSpc>
                <a:spcPct val="100000"/>
              </a:lnSpc>
              <a:buFont typeface="Wingdings" panose="05000000000000000000" pitchFamily="2" charset="2"/>
              <a:buChar char="§"/>
              <a:defRPr sz="2400" b="1">
                <a:solidFill>
                  <a:schemeClr val="tx1">
                    <a:lumMod val="65000"/>
                    <a:lumOff val="35000"/>
                  </a:schemeClr>
                </a:solidFill>
              </a:defRPr>
            </a:lvl2pPr>
            <a:lvl3pPr marL="1143000" indent="-228600">
              <a:lnSpc>
                <a:spcPct val="100000"/>
              </a:lnSpc>
              <a:buFont typeface="Wingdings" panose="05000000000000000000" pitchFamily="2" charset="2"/>
              <a:buChar char="§"/>
              <a:defRPr sz="2000" b="1">
                <a:solidFill>
                  <a:schemeClr val="tx1">
                    <a:lumMod val="65000"/>
                    <a:lumOff val="35000"/>
                  </a:schemeClr>
                </a:solidFill>
              </a:defRPr>
            </a:lvl3pPr>
            <a:lvl4pPr marL="1600200" indent="-228600">
              <a:lnSpc>
                <a:spcPct val="100000"/>
              </a:lnSpc>
              <a:buFont typeface="Wingdings" panose="05000000000000000000" pitchFamily="2" charset="2"/>
              <a:buChar char="§"/>
              <a:defRPr sz="1800" b="1">
                <a:solidFill>
                  <a:schemeClr val="tx1">
                    <a:lumMod val="65000"/>
                    <a:lumOff val="35000"/>
                  </a:schemeClr>
                </a:solidFill>
              </a:defRPr>
            </a:lvl4pPr>
            <a:lvl5pPr marL="2057400" indent="-228600">
              <a:lnSpc>
                <a:spcPct val="100000"/>
              </a:lnSpc>
              <a:buFont typeface="Wingdings" panose="05000000000000000000" pitchFamily="2" charset="2"/>
              <a:buChar char="§"/>
              <a:defRPr sz="1800" b="1">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14" name="Title 1"/>
          <p:cNvSpPr txBox="1">
            <a:spLocks/>
          </p:cNvSpPr>
          <p:nvPr userDrawn="1"/>
        </p:nvSpPr>
        <p:spPr>
          <a:xfrm>
            <a:off x="86816" y="629816"/>
            <a:ext cx="8229600" cy="1143000"/>
          </a:xfrm>
          <a:prstGeom prst="rect">
            <a:avLst/>
          </a:prstGeom>
        </p:spPr>
        <p:txBody>
          <a:bodyPr/>
          <a:lstStyle>
            <a:lvl1pPr algn="l" defTabSz="914400" rtl="1" eaLnBrk="1" latinLnBrk="0" hangingPunct="1">
              <a:spcBef>
                <a:spcPct val="0"/>
              </a:spcBef>
              <a:buNone/>
              <a:defRPr lang="he-IL" sz="4400" b="1" kern="1200" dirty="0">
                <a:solidFill>
                  <a:srgbClr val="627580"/>
                </a:solidFill>
                <a:latin typeface="+mj-lt"/>
                <a:ea typeface="+mj-ea"/>
                <a:cs typeface="+mj-cs"/>
              </a:defRPr>
            </a:lvl1pPr>
          </a:lstStyle>
          <a:p>
            <a:r>
              <a:rPr lang="en-US" sz="4400" b="1" kern="1200" dirty="0" smtClean="0">
                <a:solidFill>
                  <a:srgbClr val="47A848"/>
                </a:solidFill>
                <a:latin typeface="+mj-lt"/>
                <a:ea typeface="+mj-ea"/>
                <a:cs typeface="+mj-cs"/>
              </a:rPr>
              <a:t>Time To Know</a:t>
            </a:r>
            <a:endParaRPr lang="en-US" sz="4400" b="1" kern="1200" dirty="0">
              <a:solidFill>
                <a:srgbClr val="47A848"/>
              </a:solidFill>
              <a:latin typeface="+mj-lt"/>
              <a:ea typeface="+mj-ea"/>
              <a:cs typeface="+mj-cs"/>
            </a:endParaRPr>
          </a:p>
        </p:txBody>
      </p:sp>
      <p:pic>
        <p:nvPicPr>
          <p:cNvPr id="2050" name="Picture 2" descr="K:\Marketing\2. Graphics\Logos and Colors\T2K Logos\English Logo\T2K Positive Green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12360" y="5589240"/>
            <a:ext cx="1132321" cy="115061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230832" y="1556792"/>
            <a:ext cx="8229600" cy="648072"/>
          </a:xfrm>
          <a:prstGeom prst="rect">
            <a:avLst/>
          </a:prstGeom>
        </p:spPr>
        <p:txBody>
          <a:bodyPr/>
          <a:lstStyle>
            <a:lvl1pPr algn="l">
              <a:defRPr lang="he-IL" sz="4400" b="1" kern="1200" dirty="0">
                <a:solidFill>
                  <a:srgbClr val="56B056"/>
                </a:solidFill>
                <a:latin typeface="+mj-lt"/>
                <a:ea typeface="+mj-ea"/>
                <a:cs typeface="+mj-cs"/>
              </a:defRPr>
            </a:lvl1pPr>
          </a:lstStyle>
          <a:p>
            <a:r>
              <a:rPr lang="en-US" dirty="0" smtClean="0"/>
              <a:t>Click to edit Master title style</a:t>
            </a:r>
            <a:endParaRPr lang="he-IL" dirty="0"/>
          </a:p>
        </p:txBody>
      </p:sp>
    </p:spTree>
    <p:extLst>
      <p:ext uri="{BB962C8B-B14F-4D97-AF65-F5344CB8AC3E}">
        <p14:creationId xmlns:p14="http://schemas.microsoft.com/office/powerpoint/2010/main" val="8815098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12" name="Picture 3" descr="C:\Users\shira.doron\Desktop\תמונות Stock\ThinkstockPhotos-200309780-001.jpg"/>
          <p:cNvPicPr>
            <a:picLocks noChangeAspect="1" noChangeArrowheads="1"/>
          </p:cNvPicPr>
          <p:nvPr userDrawn="1"/>
        </p:nvPicPr>
        <p:blipFill rotWithShape="1">
          <a:blip r:embed="rId2" cstate="screen">
            <a:grayscl/>
            <a:extLst>
              <a:ext uri="{BEBA8EAE-BF5A-486C-A8C5-ECC9F3942E4B}">
                <a14:imgProps xmlns:a14="http://schemas.microsoft.com/office/drawing/2010/main">
                  <a14:imgLayer r:embed="rId3">
                    <a14:imgEffect>
                      <a14:saturation sat="81000"/>
                    </a14:imgEffect>
                  </a14:imgLayer>
                </a14:imgProps>
              </a:ext>
              <a:ext uri="{28A0092B-C50C-407E-A947-70E740481C1C}">
                <a14:useLocalDpi xmlns:a14="http://schemas.microsoft.com/office/drawing/2010/main" val="0"/>
              </a:ext>
            </a:extLst>
          </a:blip>
          <a:srcRect l="2602"/>
          <a:stretch/>
        </p:blipFill>
        <p:spPr bwMode="auto">
          <a:xfrm>
            <a:off x="4741910" y="-16988"/>
            <a:ext cx="4402090" cy="68749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rot="10800000">
            <a:off x="2915816" y="-16988"/>
            <a:ext cx="6228183" cy="6874988"/>
          </a:xfrm>
          <a:prstGeom prst="rect">
            <a:avLst/>
          </a:prstGeom>
          <a:gradFill flip="none" rotWithShape="1">
            <a:gsLst>
              <a:gs pos="1000">
                <a:schemeClr val="bg1">
                  <a:lumMod val="93000"/>
                  <a:lumOff val="7000"/>
                  <a:alpha val="22000"/>
                </a:schemeClr>
              </a:gs>
              <a:gs pos="64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2970" r="2970"/>
          <a:stretch/>
        </p:blipFill>
        <p:spPr bwMode="auto">
          <a:xfrm>
            <a:off x="0" y="102617"/>
            <a:ext cx="4716016" cy="79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3"/>
          <p:cNvSpPr>
            <a:spLocks noGrp="1"/>
          </p:cNvSpPr>
          <p:nvPr>
            <p:ph sz="half" idx="2"/>
          </p:nvPr>
        </p:nvSpPr>
        <p:spPr>
          <a:xfrm>
            <a:off x="251520" y="1772816"/>
            <a:ext cx="8136904" cy="3951288"/>
          </a:xfrm>
          <a:prstGeom prst="rect">
            <a:avLst/>
          </a:prstGeom>
        </p:spPr>
        <p:txBody>
          <a:bodyPr/>
          <a:lstStyle>
            <a:lvl1pPr>
              <a:lnSpc>
                <a:spcPct val="100000"/>
              </a:lnSpc>
              <a:defRPr sz="2800" b="1">
                <a:solidFill>
                  <a:schemeClr val="tx1">
                    <a:lumMod val="65000"/>
                    <a:lumOff val="35000"/>
                  </a:schemeClr>
                </a:solidFill>
              </a:defRPr>
            </a:lvl1pPr>
            <a:lvl2pPr marL="742950" indent="-285750">
              <a:lnSpc>
                <a:spcPct val="100000"/>
              </a:lnSpc>
              <a:buFont typeface="Wingdings" panose="05000000000000000000" pitchFamily="2" charset="2"/>
              <a:buChar char="§"/>
              <a:defRPr sz="2400" b="1">
                <a:solidFill>
                  <a:schemeClr val="tx1">
                    <a:lumMod val="65000"/>
                    <a:lumOff val="35000"/>
                  </a:schemeClr>
                </a:solidFill>
              </a:defRPr>
            </a:lvl2pPr>
            <a:lvl3pPr marL="1143000" indent="-228600">
              <a:lnSpc>
                <a:spcPct val="100000"/>
              </a:lnSpc>
              <a:buFont typeface="Wingdings" panose="05000000000000000000" pitchFamily="2" charset="2"/>
              <a:buChar char="§"/>
              <a:defRPr sz="2000" b="1">
                <a:solidFill>
                  <a:schemeClr val="tx1">
                    <a:lumMod val="65000"/>
                    <a:lumOff val="35000"/>
                  </a:schemeClr>
                </a:solidFill>
              </a:defRPr>
            </a:lvl3pPr>
            <a:lvl4pPr marL="1600200" indent="-228600">
              <a:lnSpc>
                <a:spcPct val="100000"/>
              </a:lnSpc>
              <a:buFont typeface="Wingdings" panose="05000000000000000000" pitchFamily="2" charset="2"/>
              <a:buChar char="§"/>
              <a:defRPr sz="1800" b="1">
                <a:solidFill>
                  <a:schemeClr val="tx1">
                    <a:lumMod val="65000"/>
                    <a:lumOff val="35000"/>
                  </a:schemeClr>
                </a:solidFill>
              </a:defRPr>
            </a:lvl4pPr>
            <a:lvl5pPr marL="2057400" indent="-228600">
              <a:lnSpc>
                <a:spcPct val="100000"/>
              </a:lnSpc>
              <a:buFont typeface="Wingdings" panose="05000000000000000000" pitchFamily="2" charset="2"/>
              <a:buChar char="§"/>
              <a:defRPr sz="1800" b="1">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16" name="Title 1"/>
          <p:cNvSpPr txBox="1">
            <a:spLocks/>
          </p:cNvSpPr>
          <p:nvPr userDrawn="1"/>
        </p:nvSpPr>
        <p:spPr>
          <a:xfrm>
            <a:off x="86816" y="629816"/>
            <a:ext cx="8229600" cy="1143000"/>
          </a:xfrm>
          <a:prstGeom prst="rect">
            <a:avLst/>
          </a:prstGeom>
        </p:spPr>
        <p:txBody>
          <a:bodyPr/>
          <a:lstStyle>
            <a:lvl1pPr algn="l" defTabSz="914400" rtl="1" eaLnBrk="1" latinLnBrk="0" hangingPunct="1">
              <a:spcBef>
                <a:spcPct val="0"/>
              </a:spcBef>
              <a:buNone/>
              <a:defRPr lang="he-IL" sz="4400" b="1" kern="1200" dirty="0">
                <a:solidFill>
                  <a:srgbClr val="627580"/>
                </a:solidFill>
                <a:latin typeface="+mj-lt"/>
                <a:ea typeface="+mj-ea"/>
                <a:cs typeface="+mj-cs"/>
              </a:defRPr>
            </a:lvl1pPr>
          </a:lstStyle>
          <a:p>
            <a:r>
              <a:rPr lang="en-US" sz="4400" b="1" kern="1200" dirty="0" smtClean="0">
                <a:solidFill>
                  <a:srgbClr val="47A848"/>
                </a:solidFill>
                <a:latin typeface="+mj-lt"/>
                <a:ea typeface="+mj-ea"/>
                <a:cs typeface="+mj-cs"/>
              </a:rPr>
              <a:t>Time To Know</a:t>
            </a:r>
            <a:endParaRPr lang="en-US" sz="4400" b="1" kern="1200" dirty="0">
              <a:solidFill>
                <a:srgbClr val="47A848"/>
              </a:solidFill>
              <a:latin typeface="+mj-lt"/>
              <a:ea typeface="+mj-ea"/>
              <a:cs typeface="+mj-cs"/>
            </a:endParaRPr>
          </a:p>
        </p:txBody>
      </p:sp>
      <p:pic>
        <p:nvPicPr>
          <p:cNvPr id="8" name="Picture 2" descr="K:\Marketing\2. Graphics\Logos and Colors\T2K Logos\English Logo\T2K Positive Green 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904175" y="5589240"/>
            <a:ext cx="1132321" cy="115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044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r page - text heavy">
    <p:spTree>
      <p:nvGrpSpPr>
        <p:cNvPr id="1" name=""/>
        <p:cNvGrpSpPr/>
        <p:nvPr/>
      </p:nvGrpSpPr>
      <p:grpSpPr>
        <a:xfrm>
          <a:off x="0" y="0"/>
          <a:ext cx="0" cy="0"/>
          <a:chOff x="0" y="0"/>
          <a:chExt cx="0" cy="0"/>
        </a:xfrm>
      </p:grpSpPr>
      <p:pic>
        <p:nvPicPr>
          <p:cNvPr id="14" name="Picture 3" descr="K:\Marketing\2. Graphics\ImageBank\Feb 2016\ThinkstockPhotos-122584470 (1).jpg"/>
          <p:cNvPicPr>
            <a:picLocks noChangeAspect="1" noChangeArrowheads="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val="0"/>
              </a:ext>
            </a:extLst>
          </a:blip>
          <a:srcRect l="10894"/>
          <a:stretch/>
        </p:blipFill>
        <p:spPr bwMode="auto">
          <a:xfrm>
            <a:off x="1" y="-27383"/>
            <a:ext cx="9235922" cy="68853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0" y="-57334"/>
            <a:ext cx="9220673" cy="6915334"/>
          </a:xfrm>
          <a:prstGeom prst="rect">
            <a:avLst/>
          </a:prstGeom>
          <a:gradFill flip="none" rotWithShape="1">
            <a:gsLst>
              <a:gs pos="0">
                <a:schemeClr val="bg1"/>
              </a:gs>
              <a:gs pos="14000">
                <a:schemeClr val="accent1">
                  <a:tint val="23500"/>
                  <a:satMod val="160000"/>
                  <a:alpha val="3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a:xfrm>
            <a:off x="107504" y="420449"/>
            <a:ext cx="8229600" cy="1143000"/>
          </a:xfrm>
          <a:prstGeom prst="rect">
            <a:avLst/>
          </a:prstGeom>
        </p:spPr>
        <p:txBody>
          <a:bodyPr/>
          <a:lstStyle>
            <a:lvl1pPr>
              <a:defRPr lang="he-IL" sz="4400" b="1" kern="1200" dirty="0">
                <a:solidFill>
                  <a:srgbClr val="56B056"/>
                </a:solidFill>
                <a:latin typeface="+mj-lt"/>
                <a:ea typeface="+mj-ea"/>
                <a:cs typeface="+mj-cs"/>
              </a:defRPr>
            </a:lvl1pPr>
          </a:lstStyle>
          <a:p>
            <a:r>
              <a:rPr lang="en-US" dirty="0" smtClean="0"/>
              <a:t>Click to edit Master title style</a:t>
            </a:r>
            <a:endParaRPr lang="he-IL" dirty="0"/>
          </a:p>
        </p:txBody>
      </p:sp>
      <p:sp>
        <p:nvSpPr>
          <p:cNvPr id="12" name="Content Placeholder 3"/>
          <p:cNvSpPr>
            <a:spLocks noGrp="1"/>
          </p:cNvSpPr>
          <p:nvPr>
            <p:ph sz="half" idx="14"/>
          </p:nvPr>
        </p:nvSpPr>
        <p:spPr>
          <a:xfrm>
            <a:off x="395536" y="1628800"/>
            <a:ext cx="8136904" cy="3951288"/>
          </a:xfrm>
          <a:prstGeom prst="rect">
            <a:avLst/>
          </a:prstGeom>
        </p:spPr>
        <p:txBody>
          <a:bodyPr/>
          <a:lstStyle>
            <a:lvl1pPr>
              <a:lnSpc>
                <a:spcPct val="100000"/>
              </a:lnSpc>
              <a:defRPr sz="2800" b="1">
                <a:solidFill>
                  <a:schemeClr val="tx1">
                    <a:lumMod val="65000"/>
                    <a:lumOff val="35000"/>
                  </a:schemeClr>
                </a:solidFill>
              </a:defRPr>
            </a:lvl1pPr>
            <a:lvl2pPr marL="742950" indent="-285750">
              <a:lnSpc>
                <a:spcPct val="100000"/>
              </a:lnSpc>
              <a:buFont typeface="Wingdings" panose="05000000000000000000" pitchFamily="2" charset="2"/>
              <a:buChar char="§"/>
              <a:defRPr sz="2400" b="1">
                <a:solidFill>
                  <a:schemeClr val="tx1">
                    <a:lumMod val="65000"/>
                    <a:lumOff val="35000"/>
                  </a:schemeClr>
                </a:solidFill>
              </a:defRPr>
            </a:lvl2pPr>
            <a:lvl3pPr marL="1143000" indent="-228600">
              <a:lnSpc>
                <a:spcPct val="100000"/>
              </a:lnSpc>
              <a:buFont typeface="Wingdings" panose="05000000000000000000" pitchFamily="2" charset="2"/>
              <a:buChar char="§"/>
              <a:defRPr sz="2000" b="1">
                <a:solidFill>
                  <a:schemeClr val="tx1">
                    <a:lumMod val="65000"/>
                    <a:lumOff val="35000"/>
                  </a:schemeClr>
                </a:solidFill>
              </a:defRPr>
            </a:lvl3pPr>
            <a:lvl4pPr marL="1600200" indent="-228600">
              <a:lnSpc>
                <a:spcPct val="100000"/>
              </a:lnSpc>
              <a:buFont typeface="Wingdings" panose="05000000000000000000" pitchFamily="2" charset="2"/>
              <a:buChar char="§"/>
              <a:defRPr sz="1800" b="1">
                <a:solidFill>
                  <a:schemeClr val="tx1">
                    <a:lumMod val="65000"/>
                    <a:lumOff val="35000"/>
                  </a:schemeClr>
                </a:solidFill>
              </a:defRPr>
            </a:lvl4pPr>
            <a:lvl5pPr marL="2057400" indent="-228600">
              <a:lnSpc>
                <a:spcPct val="100000"/>
              </a:lnSpc>
              <a:buFont typeface="Wingdings" panose="05000000000000000000" pitchFamily="2" charset="2"/>
              <a:buChar char="§"/>
              <a:defRPr sz="1800" b="1">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pic>
        <p:nvPicPr>
          <p:cNvPr id="7" name="Picture 2" descr="K:\Marketing\2. Graphics\Logos and Colors\T2K Logos\English Logo\T2K Positive Green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6183" y="5589240"/>
            <a:ext cx="1132321" cy="115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877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acer 1">
    <p:spTree>
      <p:nvGrpSpPr>
        <p:cNvPr id="1" name=""/>
        <p:cNvGrpSpPr/>
        <p:nvPr/>
      </p:nvGrpSpPr>
      <p:grpSpPr>
        <a:xfrm>
          <a:off x="0" y="0"/>
          <a:ext cx="0" cy="0"/>
          <a:chOff x="0" y="0"/>
          <a:chExt cx="0" cy="0"/>
        </a:xfrm>
      </p:grpSpPr>
      <p:pic>
        <p:nvPicPr>
          <p:cNvPr id="14" name="Picture 3" descr="K:\Marketing\2. Graphics\ImageBank\Feb 2016\ThinkstockPhotos-122584470 (1).jpg"/>
          <p:cNvPicPr>
            <a:picLocks noChangeAspect="1" noChangeArrowheads="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val="0"/>
              </a:ext>
            </a:extLst>
          </a:blip>
          <a:srcRect l="10894"/>
          <a:stretch/>
        </p:blipFill>
        <p:spPr bwMode="auto">
          <a:xfrm>
            <a:off x="1" y="-27383"/>
            <a:ext cx="9235922" cy="68853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0" y="-57334"/>
            <a:ext cx="9220673" cy="6915334"/>
          </a:xfrm>
          <a:prstGeom prst="rect">
            <a:avLst/>
          </a:prstGeom>
          <a:gradFill flip="none" rotWithShape="1">
            <a:gsLst>
              <a:gs pos="0">
                <a:schemeClr val="bg1"/>
              </a:gs>
              <a:gs pos="14000">
                <a:schemeClr val="accent1">
                  <a:tint val="23500"/>
                  <a:satMod val="160000"/>
                  <a:alpha val="3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userDrawn="1"/>
        </p:nvSpPr>
        <p:spPr>
          <a:xfrm>
            <a:off x="1" y="1628800"/>
            <a:ext cx="9273337" cy="1440160"/>
          </a:xfrm>
          <a:prstGeom prst="rect">
            <a:avLst/>
          </a:prstGeom>
          <a:solidFill>
            <a:srgbClr val="62758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a:xfrm>
            <a:off x="521869" y="1849388"/>
            <a:ext cx="8229600" cy="1143000"/>
          </a:xfrm>
          <a:prstGeom prst="rect">
            <a:avLst/>
          </a:prstGeom>
        </p:spPr>
        <p:txBody>
          <a:bodyPr/>
          <a:lstStyle>
            <a:lvl1pPr algn="ctr">
              <a:defRPr lang="he-IL" sz="4400" b="1" kern="1200" dirty="0">
                <a:solidFill>
                  <a:schemeClr val="bg1"/>
                </a:solidFill>
                <a:latin typeface="+mj-lt"/>
                <a:ea typeface="+mj-ea"/>
                <a:cs typeface="+mj-cs"/>
              </a:defRPr>
            </a:lvl1pPr>
          </a:lstStyle>
          <a:p>
            <a:r>
              <a:rPr lang="en-US" dirty="0" smtClean="0"/>
              <a:t>Click to edit Master title style</a:t>
            </a:r>
            <a:endParaRPr lang="he-IL" dirty="0"/>
          </a:p>
        </p:txBody>
      </p:sp>
      <p:pic>
        <p:nvPicPr>
          <p:cNvPr id="8" name="Picture 2" descr="K:\Marketing\2. Graphics\Logos and Colors\T2K Logos\English Logo\T2K Positive Green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6183" y="5589240"/>
            <a:ext cx="1132321" cy="115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3495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r page - heavy text 2">
    <p:spTree>
      <p:nvGrpSpPr>
        <p:cNvPr id="1" name=""/>
        <p:cNvGrpSpPr/>
        <p:nvPr/>
      </p:nvGrpSpPr>
      <p:grpSpPr>
        <a:xfrm>
          <a:off x="0" y="0"/>
          <a:ext cx="0" cy="0"/>
          <a:chOff x="0" y="0"/>
          <a:chExt cx="0" cy="0"/>
        </a:xfrm>
      </p:grpSpPr>
      <p:pic>
        <p:nvPicPr>
          <p:cNvPr id="14" name="Picture 3" descr="K:\Marketing\2. Graphics\ImageBank\Feb 2016\ThinkstockPhotos-122584470 (1).jpg"/>
          <p:cNvPicPr>
            <a:picLocks noChangeAspect="1" noChangeArrowheads="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val="0"/>
              </a:ext>
            </a:extLst>
          </a:blip>
          <a:srcRect l="10894"/>
          <a:stretch/>
        </p:blipFill>
        <p:spPr bwMode="auto">
          <a:xfrm>
            <a:off x="1" y="-27383"/>
            <a:ext cx="9235922" cy="68853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0" y="-57334"/>
            <a:ext cx="9220673" cy="6915334"/>
          </a:xfrm>
          <a:prstGeom prst="rect">
            <a:avLst/>
          </a:prstGeom>
          <a:gradFill flip="none" rotWithShape="1">
            <a:gsLst>
              <a:gs pos="0">
                <a:schemeClr val="bg1"/>
              </a:gs>
              <a:gs pos="14000">
                <a:schemeClr val="accent1">
                  <a:tint val="23500"/>
                  <a:satMod val="160000"/>
                  <a:alpha val="3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Content Placeholder 3"/>
          <p:cNvSpPr>
            <a:spLocks noGrp="1"/>
          </p:cNvSpPr>
          <p:nvPr>
            <p:ph sz="half" idx="14"/>
          </p:nvPr>
        </p:nvSpPr>
        <p:spPr>
          <a:xfrm>
            <a:off x="350828" y="807248"/>
            <a:ext cx="8136904" cy="5186170"/>
          </a:xfrm>
          <a:prstGeom prst="rect">
            <a:avLst/>
          </a:prstGeom>
        </p:spPr>
        <p:txBody>
          <a:bodyPr/>
          <a:lstStyle>
            <a:lvl1pPr marL="0" indent="0">
              <a:lnSpc>
                <a:spcPct val="100000"/>
              </a:lnSpc>
              <a:buNone/>
              <a:defRPr lang="en-US" sz="4000" b="1" kern="1200" dirty="0" smtClean="0">
                <a:solidFill>
                  <a:srgbClr val="56B056"/>
                </a:solidFill>
                <a:latin typeface="+mj-lt"/>
                <a:ea typeface="+mj-ea"/>
                <a:cs typeface="+mj-cs"/>
              </a:defRPr>
            </a:lvl1pPr>
            <a:lvl2pPr marL="742950" indent="-285750">
              <a:lnSpc>
                <a:spcPct val="100000"/>
              </a:lnSpc>
              <a:buFont typeface="Wingdings" panose="05000000000000000000" pitchFamily="2" charset="2"/>
              <a:buChar char="§"/>
              <a:defRPr sz="2400" b="1">
                <a:solidFill>
                  <a:schemeClr val="tx1">
                    <a:lumMod val="65000"/>
                    <a:lumOff val="35000"/>
                  </a:schemeClr>
                </a:solidFill>
              </a:defRPr>
            </a:lvl2pPr>
            <a:lvl3pPr marL="1143000" indent="-228600">
              <a:lnSpc>
                <a:spcPct val="100000"/>
              </a:lnSpc>
              <a:buFont typeface="Wingdings" panose="05000000000000000000" pitchFamily="2" charset="2"/>
              <a:buChar char="§"/>
              <a:defRPr sz="2000" b="1">
                <a:solidFill>
                  <a:schemeClr val="tx1">
                    <a:lumMod val="65000"/>
                    <a:lumOff val="35000"/>
                  </a:schemeClr>
                </a:solidFill>
              </a:defRPr>
            </a:lvl3pPr>
            <a:lvl4pPr marL="1600200" indent="-228600">
              <a:lnSpc>
                <a:spcPct val="100000"/>
              </a:lnSpc>
              <a:buFont typeface="Wingdings" panose="05000000000000000000" pitchFamily="2" charset="2"/>
              <a:buChar char="§"/>
              <a:defRPr sz="1800" b="1">
                <a:solidFill>
                  <a:schemeClr val="tx1">
                    <a:lumMod val="65000"/>
                    <a:lumOff val="35000"/>
                  </a:schemeClr>
                </a:solidFill>
              </a:defRPr>
            </a:lvl4pPr>
            <a:lvl5pPr marL="2057400" indent="-228600">
              <a:lnSpc>
                <a:spcPct val="100000"/>
              </a:lnSpc>
              <a:buFont typeface="Wingdings" panose="05000000000000000000" pitchFamily="2" charset="2"/>
              <a:buChar char="§"/>
              <a:defRPr sz="1800" b="1">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level0</a:t>
            </a:r>
            <a:endParaRPr lang="he-IL" dirty="0" smtClean="0"/>
          </a:p>
          <a:p>
            <a:pPr lvl="4"/>
            <a:endParaRPr lang="he-IL" dirty="0"/>
          </a:p>
        </p:txBody>
      </p:sp>
      <p:pic>
        <p:nvPicPr>
          <p:cNvPr id="6" name="Picture 2" descr="K:\Marketing\2. Graphics\Logos and Colors\T2K Logos\English Logo\T2K Positive Green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6183" y="5589240"/>
            <a:ext cx="1132321" cy="115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7218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acer 2">
    <p:spTree>
      <p:nvGrpSpPr>
        <p:cNvPr id="1" name=""/>
        <p:cNvGrpSpPr/>
        <p:nvPr/>
      </p:nvGrpSpPr>
      <p:grpSpPr>
        <a:xfrm>
          <a:off x="0" y="0"/>
          <a:ext cx="0" cy="0"/>
          <a:chOff x="0" y="0"/>
          <a:chExt cx="0" cy="0"/>
        </a:xfrm>
      </p:grpSpPr>
      <p:pic>
        <p:nvPicPr>
          <p:cNvPr id="14" name="Picture 3" descr="K:\Marketing\2. Graphics\ImageBank\Feb 2016\ThinkstockPhotos-122584470 (1).jpg"/>
          <p:cNvPicPr>
            <a:picLocks noChangeAspect="1" noChangeArrowheads="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val="0"/>
              </a:ext>
            </a:extLst>
          </a:blip>
          <a:srcRect l="10894"/>
          <a:stretch/>
        </p:blipFill>
        <p:spPr bwMode="auto">
          <a:xfrm>
            <a:off x="1" y="-27383"/>
            <a:ext cx="9235922" cy="68853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12653" y="-57334"/>
            <a:ext cx="9249925" cy="6915334"/>
          </a:xfrm>
          <a:prstGeom prst="rect">
            <a:avLst/>
          </a:prstGeom>
          <a:gradFill flip="none" rotWithShape="1">
            <a:gsLst>
              <a:gs pos="0">
                <a:schemeClr val="bg1"/>
              </a:gs>
              <a:gs pos="14000">
                <a:schemeClr val="accent1">
                  <a:tint val="23500"/>
                  <a:satMod val="160000"/>
                  <a:alpha val="3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4400" b="1" kern="1200" dirty="0">
              <a:solidFill>
                <a:srgbClr val="56B056"/>
              </a:solidFill>
              <a:latin typeface="+mj-lt"/>
              <a:ea typeface="+mj-ea"/>
              <a:cs typeface="+mj-cs"/>
            </a:endParaRPr>
          </a:p>
        </p:txBody>
      </p:sp>
      <p:sp>
        <p:nvSpPr>
          <p:cNvPr id="6" name="Title 1"/>
          <p:cNvSpPr>
            <a:spLocks noGrp="1"/>
          </p:cNvSpPr>
          <p:nvPr>
            <p:ph type="title"/>
          </p:nvPr>
        </p:nvSpPr>
        <p:spPr>
          <a:xfrm>
            <a:off x="503162" y="2060848"/>
            <a:ext cx="8229600" cy="1143000"/>
          </a:xfrm>
          <a:prstGeom prst="rect">
            <a:avLst/>
          </a:prstGeom>
        </p:spPr>
        <p:txBody>
          <a:bodyPr/>
          <a:lstStyle>
            <a:lvl1pPr algn="ctr">
              <a:defRPr lang="he-IL" sz="4400" b="1" kern="1200" dirty="0">
                <a:solidFill>
                  <a:srgbClr val="56B056"/>
                </a:solidFill>
                <a:latin typeface="+mj-lt"/>
                <a:ea typeface="+mj-ea"/>
                <a:cs typeface="+mj-cs"/>
              </a:defRPr>
            </a:lvl1pPr>
          </a:lstStyle>
          <a:p>
            <a:r>
              <a:rPr lang="en-US" dirty="0" smtClean="0"/>
              <a:t>Click to edit Master title style</a:t>
            </a:r>
            <a:endParaRPr lang="he-IL" dirty="0"/>
          </a:p>
        </p:txBody>
      </p:sp>
      <p:sp>
        <p:nvSpPr>
          <p:cNvPr id="7" name="Title 1"/>
          <p:cNvSpPr txBox="1">
            <a:spLocks/>
          </p:cNvSpPr>
          <p:nvPr userDrawn="1"/>
        </p:nvSpPr>
        <p:spPr>
          <a:xfrm>
            <a:off x="522816" y="2767672"/>
            <a:ext cx="8229600" cy="1143000"/>
          </a:xfrm>
          <a:prstGeom prst="rect">
            <a:avLst/>
          </a:prstGeom>
        </p:spPr>
        <p:txBody>
          <a:bodyPr/>
          <a:lstStyle>
            <a:lvl1pPr algn="ctr" defTabSz="914400" rtl="1" eaLnBrk="1" latinLnBrk="0" hangingPunct="1">
              <a:spcBef>
                <a:spcPct val="0"/>
              </a:spcBef>
              <a:buNone/>
              <a:defRPr lang="he-IL" sz="4400" b="1" kern="1200" dirty="0">
                <a:solidFill>
                  <a:srgbClr val="627580"/>
                </a:solidFill>
                <a:latin typeface="+mj-lt"/>
                <a:ea typeface="+mj-ea"/>
                <a:cs typeface="+mj-cs"/>
              </a:defRPr>
            </a:lvl1pPr>
          </a:lstStyle>
          <a:p>
            <a:endParaRPr lang="en-US" sz="3200" i="1" dirty="0"/>
          </a:p>
        </p:txBody>
      </p:sp>
      <p:pic>
        <p:nvPicPr>
          <p:cNvPr id="8" name="Picture 2" descr="K:\Marketing\2. Graphics\Logos and Colors\T2K Logos\English Logo\T2K Positive Green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6183" y="5589240"/>
            <a:ext cx="1132321" cy="115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8642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r page - k12">
    <p:spTree>
      <p:nvGrpSpPr>
        <p:cNvPr id="1" name=""/>
        <p:cNvGrpSpPr/>
        <p:nvPr/>
      </p:nvGrpSpPr>
      <p:grpSpPr>
        <a:xfrm>
          <a:off x="0" y="0"/>
          <a:ext cx="0" cy="0"/>
          <a:chOff x="0" y="0"/>
          <a:chExt cx="0" cy="0"/>
        </a:xfrm>
      </p:grpSpPr>
      <p:pic>
        <p:nvPicPr>
          <p:cNvPr id="7" name="Picture 2" descr="C:\Users\shana.fisher-kalil\Desktop\ThinkstockPhotos-78774673.jpg"/>
          <p:cNvPicPr>
            <a:picLocks noChangeAspect="1" noChangeArrowheads="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val="0"/>
              </a:ext>
            </a:extLst>
          </a:blip>
          <a:srcRect l="11733" t="-1111" b="1"/>
          <a:stretch/>
        </p:blipFill>
        <p:spPr bwMode="auto">
          <a:xfrm>
            <a:off x="0" y="-99391"/>
            <a:ext cx="9171296" cy="69573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0"/>
            <a:ext cx="9220673" cy="6915334"/>
          </a:xfrm>
          <a:prstGeom prst="rect">
            <a:avLst/>
          </a:prstGeom>
          <a:gradFill flip="none" rotWithShape="1">
            <a:gsLst>
              <a:gs pos="0">
                <a:schemeClr val="bg1"/>
              </a:gs>
              <a:gs pos="14000">
                <a:schemeClr val="accent1">
                  <a:tint val="23500"/>
                  <a:satMod val="160000"/>
                  <a:alpha val="3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a:xfrm>
            <a:off x="107504" y="420449"/>
            <a:ext cx="8229600" cy="1143000"/>
          </a:xfrm>
          <a:prstGeom prst="rect">
            <a:avLst/>
          </a:prstGeom>
        </p:spPr>
        <p:txBody>
          <a:bodyPr/>
          <a:lstStyle>
            <a:lvl1pPr>
              <a:defRPr lang="he-IL" sz="4400" b="1" kern="1200" dirty="0">
                <a:solidFill>
                  <a:srgbClr val="56B056"/>
                </a:solidFill>
                <a:latin typeface="+mj-lt"/>
                <a:ea typeface="+mj-ea"/>
                <a:cs typeface="+mj-cs"/>
              </a:defRPr>
            </a:lvl1pPr>
          </a:lstStyle>
          <a:p>
            <a:r>
              <a:rPr lang="en-US" dirty="0" smtClean="0"/>
              <a:t>Click to edit Master title style</a:t>
            </a:r>
            <a:endParaRPr lang="he-IL" dirty="0"/>
          </a:p>
        </p:txBody>
      </p:sp>
      <p:sp>
        <p:nvSpPr>
          <p:cNvPr id="12" name="Content Placeholder 3"/>
          <p:cNvSpPr>
            <a:spLocks noGrp="1"/>
          </p:cNvSpPr>
          <p:nvPr>
            <p:ph sz="half" idx="14"/>
          </p:nvPr>
        </p:nvSpPr>
        <p:spPr>
          <a:xfrm>
            <a:off x="395536" y="1628800"/>
            <a:ext cx="8136904" cy="3951288"/>
          </a:xfrm>
          <a:prstGeom prst="rect">
            <a:avLst/>
          </a:prstGeom>
        </p:spPr>
        <p:txBody>
          <a:bodyPr/>
          <a:lstStyle>
            <a:lvl1pPr>
              <a:lnSpc>
                <a:spcPct val="100000"/>
              </a:lnSpc>
              <a:defRPr sz="2800" b="1">
                <a:solidFill>
                  <a:schemeClr val="tx1">
                    <a:lumMod val="65000"/>
                    <a:lumOff val="35000"/>
                  </a:schemeClr>
                </a:solidFill>
              </a:defRPr>
            </a:lvl1pPr>
            <a:lvl2pPr marL="742950" indent="-285750">
              <a:lnSpc>
                <a:spcPct val="100000"/>
              </a:lnSpc>
              <a:buFont typeface="Wingdings" panose="05000000000000000000" pitchFamily="2" charset="2"/>
              <a:buChar char="§"/>
              <a:defRPr sz="2400" b="1">
                <a:solidFill>
                  <a:schemeClr val="tx1">
                    <a:lumMod val="65000"/>
                    <a:lumOff val="35000"/>
                  </a:schemeClr>
                </a:solidFill>
              </a:defRPr>
            </a:lvl2pPr>
            <a:lvl3pPr marL="1143000" indent="-228600">
              <a:lnSpc>
                <a:spcPct val="100000"/>
              </a:lnSpc>
              <a:buFont typeface="Wingdings" panose="05000000000000000000" pitchFamily="2" charset="2"/>
              <a:buChar char="§"/>
              <a:defRPr sz="2000" b="1">
                <a:solidFill>
                  <a:schemeClr val="tx1">
                    <a:lumMod val="65000"/>
                    <a:lumOff val="35000"/>
                  </a:schemeClr>
                </a:solidFill>
              </a:defRPr>
            </a:lvl3pPr>
            <a:lvl4pPr marL="1600200" indent="-228600">
              <a:lnSpc>
                <a:spcPct val="100000"/>
              </a:lnSpc>
              <a:buFont typeface="Wingdings" panose="05000000000000000000" pitchFamily="2" charset="2"/>
              <a:buChar char="§"/>
              <a:defRPr sz="1800" b="1">
                <a:solidFill>
                  <a:schemeClr val="tx1">
                    <a:lumMod val="65000"/>
                    <a:lumOff val="35000"/>
                  </a:schemeClr>
                </a:solidFill>
              </a:defRPr>
            </a:lvl4pPr>
            <a:lvl5pPr marL="2057400" indent="-228600">
              <a:lnSpc>
                <a:spcPct val="100000"/>
              </a:lnSpc>
              <a:buFont typeface="Wingdings" panose="05000000000000000000" pitchFamily="2" charset="2"/>
              <a:buChar char="§"/>
              <a:defRPr sz="1800" b="1">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pic>
        <p:nvPicPr>
          <p:cNvPr id="9" name="Picture 2" descr="K:\Marketing\2. Graphics\Logos and Colors\T2K Logos\English Logo\T2K Positive Green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6183" y="5589240"/>
            <a:ext cx="1132321" cy="115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0273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6" name="Picture 35" descr="S:\Dept_CDO\3. Brand and Marketing Projects\Resources\Logos and Colors\Updated Logo - Bigger Text\T2K White Logo A4-01.png"/>
          <p:cNvPicPr>
            <a:picLocks noChangeAspect="1" noChangeArrowheads="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7852872" y="5445224"/>
            <a:ext cx="1124027" cy="158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30143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3" r:id="rId3"/>
    <p:sldLayoutId id="2147483651" r:id="rId4"/>
    <p:sldLayoutId id="2147483661" r:id="rId5"/>
    <p:sldLayoutId id="2147483678" r:id="rId6"/>
    <p:sldLayoutId id="2147483670" r:id="rId7"/>
    <p:sldLayoutId id="2147483671" r:id="rId8"/>
    <p:sldLayoutId id="2147483676" r:id="rId9"/>
    <p:sldLayoutId id="2147483677"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2" r:id="rId19"/>
    <p:sldLayoutId id="2147483673" r:id="rId20"/>
    <p:sldLayoutId id="2147483680" r:id="rId21"/>
    <p:sldLayoutId id="2147483674" r:id="rId22"/>
    <p:sldLayoutId id="2147483675" r:id="rId23"/>
    <p:sldLayoutId id="2147483679" r:id="rId24"/>
  </p:sldLayoutIdLst>
  <p:timing>
    <p:tnLst>
      <p:par>
        <p:cTn id="1" dur="indefinite" restart="never" nodeType="tmRoot"/>
      </p:par>
    </p:tnLst>
  </p:timing>
  <p:txStyles>
    <p:titleStyle>
      <a:lvl1pPr algn="l" defTabSz="914400" rtl="1" eaLnBrk="1" latinLnBrk="0" hangingPunct="1">
        <a:spcBef>
          <a:spcPct val="0"/>
        </a:spcBef>
        <a:buNone/>
        <a:defRPr sz="4800" kern="1200">
          <a:solidFill>
            <a:schemeClr val="tx1"/>
          </a:solidFill>
          <a:latin typeface="+mj-lt"/>
          <a:ea typeface="+mj-ea"/>
          <a:cs typeface="+mj-cs"/>
        </a:defRPr>
      </a:lvl1pPr>
    </p:titleStyle>
    <p:bodyStyle>
      <a:lvl1pPr marL="342900" indent="-342900" algn="l" defTabSz="914400" rtl="0" eaLnBrk="1" latinLnBrk="0" hangingPunct="1">
        <a:lnSpc>
          <a:spcPct val="150000"/>
        </a:lnSpc>
        <a:spcBef>
          <a:spcPct val="20000"/>
        </a:spcBef>
        <a:spcAft>
          <a:spcPts val="600"/>
        </a:spcAft>
        <a:buClr>
          <a:schemeClr val="bg1">
            <a:lumMod val="50000"/>
          </a:schemeClr>
        </a:buClr>
        <a:buSzPct val="140000"/>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theconversation.com/its-true-happier-students-get-higher-grades-41488"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5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7643" y="1988840"/>
            <a:ext cx="8928100" cy="2880320"/>
          </a:xfrm>
        </p:spPr>
        <p:txBody>
          <a:bodyPr/>
          <a:lstStyle/>
          <a:p>
            <a:r>
              <a:rPr lang="en-US" dirty="0" err="1" smtClean="0"/>
              <a:t>Nenhum</a:t>
            </a:r>
            <a:r>
              <a:rPr lang="en-US" dirty="0" smtClean="0"/>
              <a:t> </a:t>
            </a:r>
            <a:r>
              <a:rPr lang="en-US" dirty="0" err="1" smtClean="0"/>
              <a:t>aluno</a:t>
            </a:r>
            <a:r>
              <a:rPr lang="en-US" dirty="0" smtClean="0"/>
              <a:t> </a:t>
            </a:r>
            <a:r>
              <a:rPr lang="en-US" dirty="0" err="1" smtClean="0"/>
              <a:t>ficará</a:t>
            </a:r>
            <a:r>
              <a:rPr lang="en-US" dirty="0" smtClean="0"/>
              <a:t> para </a:t>
            </a:r>
            <a:r>
              <a:rPr lang="en-US" dirty="0" err="1" smtClean="0"/>
              <a:t>trás</a:t>
            </a:r>
            <a:endParaRPr lang="en-US" dirty="0" smtClean="0"/>
          </a:p>
          <a:p>
            <a:r>
              <a:rPr lang="pt-BR" i="1" dirty="0" smtClean="0"/>
              <a:t>EaD num mundo de conteúdo inteligente – uma visão</a:t>
            </a:r>
            <a:endParaRPr lang="en-US" i="1" dirty="0"/>
          </a:p>
        </p:txBody>
      </p:sp>
      <p:sp>
        <p:nvSpPr>
          <p:cNvPr id="3" name="TextBox 2"/>
          <p:cNvSpPr txBox="1"/>
          <p:nvPr/>
        </p:nvSpPr>
        <p:spPr>
          <a:xfrm>
            <a:off x="179512" y="5733256"/>
            <a:ext cx="3358676" cy="369332"/>
          </a:xfrm>
          <a:prstGeom prst="rect">
            <a:avLst/>
          </a:prstGeom>
          <a:noFill/>
        </p:spPr>
        <p:txBody>
          <a:bodyPr wrap="none" rtlCol="0">
            <a:spAutoFit/>
          </a:bodyPr>
          <a:lstStyle/>
          <a:p>
            <a:r>
              <a:rPr lang="pt-BR" dirty="0" smtClean="0"/>
              <a:t>Helio Diamant, Setembro de 2016</a:t>
            </a:r>
            <a:endParaRPr lang="en-US" dirty="0"/>
          </a:p>
        </p:txBody>
      </p:sp>
    </p:spTree>
    <p:extLst>
      <p:ext uri="{BB962C8B-B14F-4D97-AF65-F5344CB8AC3E}">
        <p14:creationId xmlns:p14="http://schemas.microsoft.com/office/powerpoint/2010/main" val="2591320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a:xfrm>
            <a:off x="395536" y="1196752"/>
            <a:ext cx="8136904" cy="2160240"/>
          </a:xfrm>
        </p:spPr>
        <p:txBody>
          <a:bodyPr/>
          <a:lstStyle/>
          <a:p>
            <a:r>
              <a:rPr lang="pt-BR" dirty="0" smtClean="0"/>
              <a:t>Alunos </a:t>
            </a:r>
            <a:r>
              <a:rPr lang="pt-BR" dirty="0"/>
              <a:t>podem ajudar um ao </a:t>
            </a:r>
            <a:r>
              <a:rPr lang="pt-BR" dirty="0" smtClean="0"/>
              <a:t>outro</a:t>
            </a:r>
          </a:p>
          <a:p>
            <a:r>
              <a:rPr lang="pt-BR" dirty="0" smtClean="0"/>
              <a:t>Fórum inteligente, sala de chat, compartilhamento de conteúdos</a:t>
            </a:r>
          </a:p>
          <a:p>
            <a:r>
              <a:rPr lang="pt-BR" dirty="0" smtClean="0"/>
              <a:t>Alunos são </a:t>
            </a:r>
            <a:r>
              <a:rPr lang="pt-BR" dirty="0"/>
              <a:t>parte de uma comunidade</a:t>
            </a:r>
            <a:endParaRPr lang="en-US" dirty="0"/>
          </a:p>
        </p:txBody>
      </p:sp>
      <p:sp>
        <p:nvSpPr>
          <p:cNvPr id="3" name="Title 2"/>
          <p:cNvSpPr>
            <a:spLocks noGrp="1"/>
          </p:cNvSpPr>
          <p:nvPr>
            <p:ph type="title"/>
          </p:nvPr>
        </p:nvSpPr>
        <p:spPr/>
        <p:txBody>
          <a:bodyPr/>
          <a:lstStyle/>
          <a:p>
            <a:r>
              <a:rPr lang="pt-BR" dirty="0" smtClean="0"/>
              <a:t>6. </a:t>
            </a:r>
            <a:r>
              <a:rPr lang="pt-BR" dirty="0"/>
              <a:t>Colaboração entre alunos</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15616" y="3364785"/>
            <a:ext cx="6480720" cy="3304575"/>
          </a:xfrm>
          <a:prstGeom prst="rect">
            <a:avLst/>
          </a:prstGeom>
        </p:spPr>
      </p:pic>
    </p:spTree>
    <p:extLst>
      <p:ext uri="{BB962C8B-B14F-4D97-AF65-F5344CB8AC3E}">
        <p14:creationId xmlns:p14="http://schemas.microsoft.com/office/powerpoint/2010/main" val="609027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a:xfrm>
            <a:off x="395536" y="1196752"/>
            <a:ext cx="8136904" cy="2592288"/>
          </a:xfrm>
        </p:spPr>
        <p:txBody>
          <a:bodyPr/>
          <a:lstStyle/>
          <a:p>
            <a:r>
              <a:rPr lang="pt-BR" dirty="0" smtClean="0"/>
              <a:t>Grupos </a:t>
            </a:r>
            <a:r>
              <a:rPr lang="pt-BR" dirty="0"/>
              <a:t>de 5 a 7 alunos, como um grupo de estudo </a:t>
            </a:r>
            <a:r>
              <a:rPr lang="pt-BR" dirty="0" smtClean="0"/>
              <a:t>virtual</a:t>
            </a:r>
          </a:p>
          <a:p>
            <a:r>
              <a:rPr lang="pt-BR" dirty="0"/>
              <a:t>"Estudo </a:t>
            </a:r>
            <a:r>
              <a:rPr lang="pt-BR" dirty="0" smtClean="0"/>
              <a:t>Colaborativo“ no grupo, competição entre os grupos</a:t>
            </a:r>
          </a:p>
          <a:p>
            <a:r>
              <a:rPr lang="pt-BR" dirty="0" smtClean="0"/>
              <a:t>Feedback dos alunos</a:t>
            </a:r>
            <a:endParaRPr lang="en-US" dirty="0"/>
          </a:p>
        </p:txBody>
      </p:sp>
      <p:sp>
        <p:nvSpPr>
          <p:cNvPr id="3" name="Title 2"/>
          <p:cNvSpPr>
            <a:spLocks noGrp="1"/>
          </p:cNvSpPr>
          <p:nvPr>
            <p:ph type="title"/>
          </p:nvPr>
        </p:nvSpPr>
        <p:spPr/>
        <p:txBody>
          <a:bodyPr/>
          <a:lstStyle/>
          <a:p>
            <a:r>
              <a:rPr lang="pt-BR" dirty="0" smtClean="0"/>
              <a:t>7. </a:t>
            </a:r>
            <a:r>
              <a:rPr lang="pt-BR" dirty="0"/>
              <a:t>Agrupando alunos</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835696" y="3645024"/>
            <a:ext cx="4752528" cy="3096344"/>
          </a:xfrm>
          <a:prstGeom prst="rect">
            <a:avLst/>
          </a:prstGeom>
        </p:spPr>
      </p:pic>
    </p:spTree>
    <p:extLst>
      <p:ext uri="{BB962C8B-B14F-4D97-AF65-F5344CB8AC3E}">
        <p14:creationId xmlns:p14="http://schemas.microsoft.com/office/powerpoint/2010/main" val="2548996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a:xfrm>
            <a:off x="323528" y="1124744"/>
            <a:ext cx="8136904" cy="3951288"/>
          </a:xfrm>
        </p:spPr>
        <p:txBody>
          <a:bodyPr/>
          <a:lstStyle/>
          <a:p>
            <a:r>
              <a:rPr lang="pt-BR" dirty="0"/>
              <a:t>Nem todos partilham os mesmos pontos fortes e fracos. </a:t>
            </a:r>
            <a:endParaRPr lang="pt-BR" dirty="0" smtClean="0"/>
          </a:p>
          <a:p>
            <a:r>
              <a:rPr lang="pt-BR" dirty="0" smtClean="0"/>
              <a:t>Suporte a </a:t>
            </a:r>
            <a:r>
              <a:rPr lang="pt-BR" dirty="0"/>
              <a:t>um alto nível de personalização dentro do conteúdo educacional</a:t>
            </a:r>
            <a:endParaRPr lang="en-US" dirty="0"/>
          </a:p>
        </p:txBody>
      </p:sp>
      <p:sp>
        <p:nvSpPr>
          <p:cNvPr id="3" name="Title 2"/>
          <p:cNvSpPr>
            <a:spLocks noGrp="1"/>
          </p:cNvSpPr>
          <p:nvPr>
            <p:ph type="title"/>
          </p:nvPr>
        </p:nvSpPr>
        <p:spPr/>
        <p:txBody>
          <a:bodyPr/>
          <a:lstStyle/>
          <a:p>
            <a:r>
              <a:rPr lang="pt-BR" dirty="0" smtClean="0"/>
              <a:t>8. Personalização</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475656" y="2996952"/>
            <a:ext cx="5760640" cy="3744416"/>
          </a:xfrm>
          <a:prstGeom prst="rect">
            <a:avLst/>
          </a:prstGeom>
        </p:spPr>
      </p:pic>
    </p:spTree>
    <p:extLst>
      <p:ext uri="{BB962C8B-B14F-4D97-AF65-F5344CB8AC3E}">
        <p14:creationId xmlns:p14="http://schemas.microsoft.com/office/powerpoint/2010/main" val="1808428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a:xfrm>
            <a:off x="323528" y="1052736"/>
            <a:ext cx="8136904" cy="3951288"/>
          </a:xfrm>
        </p:spPr>
        <p:txBody>
          <a:bodyPr/>
          <a:lstStyle/>
          <a:p>
            <a:r>
              <a:rPr lang="pt-BR" dirty="0"/>
              <a:t>Cursos de ensino à distância devem basear-se em tecnologias de fácil utilização</a:t>
            </a:r>
            <a:r>
              <a:rPr lang="pt-BR" dirty="0" smtClean="0"/>
              <a:t>.</a:t>
            </a:r>
          </a:p>
          <a:p>
            <a:r>
              <a:rPr lang="pt-BR" dirty="0"/>
              <a:t>"joint-venture" entre conteúdo e ferramentas</a:t>
            </a:r>
            <a:endParaRPr lang="en-US" dirty="0"/>
          </a:p>
        </p:txBody>
      </p:sp>
      <p:sp>
        <p:nvSpPr>
          <p:cNvPr id="3" name="Title 2"/>
          <p:cNvSpPr>
            <a:spLocks noGrp="1"/>
          </p:cNvSpPr>
          <p:nvPr>
            <p:ph type="title"/>
          </p:nvPr>
        </p:nvSpPr>
        <p:spPr/>
        <p:txBody>
          <a:bodyPr/>
          <a:lstStyle/>
          <a:p>
            <a:pPr rtl="0"/>
            <a:r>
              <a:rPr lang="pt-BR" dirty="0" smtClean="0"/>
              <a:t>9. Plataformas </a:t>
            </a:r>
            <a:r>
              <a:rPr lang="pt-BR" dirty="0"/>
              <a:t>amigáveis</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043608" y="2564904"/>
            <a:ext cx="6480720" cy="4104456"/>
          </a:xfrm>
          <a:prstGeom prst="rect">
            <a:avLst/>
          </a:prstGeom>
        </p:spPr>
      </p:pic>
    </p:spTree>
    <p:extLst>
      <p:ext uri="{BB962C8B-B14F-4D97-AF65-F5344CB8AC3E}">
        <p14:creationId xmlns:p14="http://schemas.microsoft.com/office/powerpoint/2010/main" val="263973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a:xfrm>
            <a:off x="467544" y="908720"/>
            <a:ext cx="8136904" cy="5760640"/>
          </a:xfrm>
        </p:spPr>
        <p:txBody>
          <a:bodyPr/>
          <a:lstStyle/>
          <a:p>
            <a:r>
              <a:rPr lang="pt-BR" u="sng" dirty="0">
                <a:hlinkClick r:id="rId3"/>
              </a:rPr>
              <a:t>alunos felizes são os que têm maior sucesso</a:t>
            </a:r>
            <a:r>
              <a:rPr lang="pt-BR" dirty="0" smtClean="0"/>
              <a:t>.</a:t>
            </a:r>
          </a:p>
          <a:p>
            <a:endParaRPr lang="pt-BR" dirty="0"/>
          </a:p>
          <a:p>
            <a:endParaRPr lang="pt-BR" dirty="0" smtClean="0"/>
          </a:p>
          <a:p>
            <a:endParaRPr lang="pt-BR" dirty="0"/>
          </a:p>
          <a:p>
            <a:endParaRPr lang="pt-BR" dirty="0" smtClean="0"/>
          </a:p>
          <a:p>
            <a:endParaRPr lang="pt-BR" dirty="0"/>
          </a:p>
          <a:p>
            <a:pPr marL="0" indent="0">
              <a:buNone/>
            </a:pPr>
            <a:endParaRPr lang="pt-BR" dirty="0"/>
          </a:p>
          <a:p>
            <a:r>
              <a:rPr lang="pt-BR" dirty="0"/>
              <a:t>Usando a tecnologia certa, nós podemos entregar a promessa do EaD</a:t>
            </a:r>
            <a:endParaRPr lang="en-US" dirty="0"/>
          </a:p>
        </p:txBody>
      </p:sp>
      <p:sp>
        <p:nvSpPr>
          <p:cNvPr id="3" name="Title 2"/>
          <p:cNvSpPr>
            <a:spLocks noGrp="1"/>
          </p:cNvSpPr>
          <p:nvPr>
            <p:ph type="title"/>
          </p:nvPr>
        </p:nvSpPr>
        <p:spPr/>
        <p:txBody>
          <a:bodyPr/>
          <a:lstStyle/>
          <a:p>
            <a:r>
              <a:rPr lang="pt-BR" dirty="0" smtClean="0"/>
              <a:t>Concluíndo</a:t>
            </a:r>
            <a:endParaRPr lang="en-US" dirty="0"/>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1331641" y="1556792"/>
            <a:ext cx="5664472" cy="3240633"/>
          </a:xfrm>
          <a:prstGeom prst="rect">
            <a:avLst/>
          </a:prstGeom>
        </p:spPr>
      </p:pic>
    </p:spTree>
    <p:extLst>
      <p:ext uri="{BB962C8B-B14F-4D97-AF65-F5344CB8AC3E}">
        <p14:creationId xmlns:p14="http://schemas.microsoft.com/office/powerpoint/2010/main" val="4093178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1700808"/>
            <a:ext cx="8229600" cy="3384376"/>
          </a:xfrm>
        </p:spPr>
        <p:txBody>
          <a:bodyPr/>
          <a:lstStyle/>
          <a:p>
            <a:r>
              <a:rPr lang="pt-BR" dirty="0"/>
              <a:t>Depois de tantos anos de promessas quebradas ... </a:t>
            </a:r>
            <a:r>
              <a:rPr lang="pt-BR" dirty="0" smtClean="0"/>
              <a:t/>
            </a:r>
            <a:br>
              <a:rPr lang="pt-BR" dirty="0" smtClean="0"/>
            </a:br>
            <a:r>
              <a:rPr lang="pt-BR" dirty="0"/>
              <a:t/>
            </a:r>
            <a:br>
              <a:rPr lang="pt-BR" dirty="0"/>
            </a:br>
            <a:r>
              <a:rPr lang="pt-BR" dirty="0" smtClean="0"/>
              <a:t>Nós </a:t>
            </a:r>
            <a:r>
              <a:rPr lang="pt-BR" dirty="0"/>
              <a:t>podemos fazer </a:t>
            </a:r>
            <a:r>
              <a:rPr lang="pt-BR" dirty="0" smtClean="0"/>
              <a:t>o EaD </a:t>
            </a:r>
            <a:r>
              <a:rPr lang="pt-BR" dirty="0"/>
              <a:t>acontecer!</a:t>
            </a:r>
            <a:r>
              <a:rPr lang="en-US" dirty="0"/>
              <a:t/>
            </a:r>
            <a:br>
              <a:rPr lang="en-US" dirty="0"/>
            </a:br>
            <a:endParaRPr lang="en-US" dirty="0"/>
          </a:p>
        </p:txBody>
      </p:sp>
    </p:spTree>
    <p:extLst>
      <p:ext uri="{BB962C8B-B14F-4D97-AF65-F5344CB8AC3E}">
        <p14:creationId xmlns:p14="http://schemas.microsoft.com/office/powerpoint/2010/main" val="3285458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smtClean="0"/>
              <a:t>Obrigado !!!</a:t>
            </a:r>
            <a:endParaRPr lang="en-US" dirty="0"/>
          </a:p>
        </p:txBody>
      </p:sp>
      <p:sp>
        <p:nvSpPr>
          <p:cNvPr id="4" name="Text Placeholder 3"/>
          <p:cNvSpPr>
            <a:spLocks noGrp="1"/>
          </p:cNvSpPr>
          <p:nvPr>
            <p:ph type="body" sz="quarter" idx="15"/>
          </p:nvPr>
        </p:nvSpPr>
        <p:spPr>
          <a:xfrm>
            <a:off x="107950" y="2942040"/>
            <a:ext cx="8229600" cy="1207040"/>
          </a:xfrm>
        </p:spPr>
        <p:txBody>
          <a:bodyPr/>
          <a:lstStyle/>
          <a:p>
            <a:r>
              <a:rPr lang="pt-BR" dirty="0" smtClean="0"/>
              <a:t>helio.diamant@timetoknow.com</a:t>
            </a:r>
            <a:br>
              <a:rPr lang="pt-BR" dirty="0" smtClean="0"/>
            </a:br>
            <a:r>
              <a:rPr lang="pt-BR" dirty="0" smtClean="0">
                <a:solidFill>
                  <a:schemeClr val="bg1"/>
                </a:solidFill>
              </a:rPr>
              <a:t>Stand #5 no 22º CIAED</a:t>
            </a:r>
          </a:p>
        </p:txBody>
      </p:sp>
    </p:spTree>
    <p:extLst>
      <p:ext uri="{BB962C8B-B14F-4D97-AF65-F5344CB8AC3E}">
        <p14:creationId xmlns:p14="http://schemas.microsoft.com/office/powerpoint/2010/main" val="1088963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en-US" dirty="0" err="1" smtClean="0"/>
              <a:t>Desafios</a:t>
            </a:r>
            <a:r>
              <a:rPr lang="en-US" dirty="0" smtClean="0"/>
              <a:t> </a:t>
            </a:r>
            <a:r>
              <a:rPr lang="en-US" dirty="0" err="1" smtClean="0"/>
              <a:t>na</a:t>
            </a:r>
            <a:r>
              <a:rPr lang="en-US" dirty="0" smtClean="0"/>
              <a:t> </a:t>
            </a:r>
            <a:r>
              <a:rPr lang="en-US" dirty="0" err="1" smtClean="0"/>
              <a:t>adoção</a:t>
            </a:r>
            <a:r>
              <a:rPr lang="en-US" dirty="0" smtClean="0"/>
              <a:t> de </a:t>
            </a:r>
            <a:r>
              <a:rPr lang="en-US" dirty="0" err="1" smtClean="0"/>
              <a:t>EaD</a:t>
            </a:r>
            <a:r>
              <a:rPr lang="en-US" dirty="0" smtClean="0"/>
              <a:t> Digital</a:t>
            </a:r>
            <a:endParaRPr lang="en-US" dirty="0"/>
          </a:p>
        </p:txBody>
      </p:sp>
      <p:pic>
        <p:nvPicPr>
          <p:cNvPr id="6" name="Shape 628"/>
          <p:cNvPicPr preferRelativeResize="0"/>
          <p:nvPr/>
        </p:nvPicPr>
        <p:blipFill>
          <a:blip r:embed="rId3">
            <a:alphaModFix/>
          </a:blip>
          <a:stretch>
            <a:fillRect/>
          </a:stretch>
        </p:blipFill>
        <p:spPr>
          <a:xfrm>
            <a:off x="179512" y="764704"/>
            <a:ext cx="8856984" cy="5688632"/>
          </a:xfrm>
          <a:prstGeom prst="rect">
            <a:avLst/>
          </a:prstGeom>
          <a:noFill/>
          <a:ln>
            <a:noFill/>
          </a:ln>
        </p:spPr>
      </p:pic>
      <p:sp>
        <p:nvSpPr>
          <p:cNvPr id="2" name="TextBox 1"/>
          <p:cNvSpPr txBox="1"/>
          <p:nvPr/>
        </p:nvSpPr>
        <p:spPr>
          <a:xfrm>
            <a:off x="179512" y="6355521"/>
            <a:ext cx="3600400" cy="369332"/>
          </a:xfrm>
          <a:prstGeom prst="rect">
            <a:avLst/>
          </a:prstGeom>
          <a:noFill/>
        </p:spPr>
        <p:txBody>
          <a:bodyPr wrap="square" rtlCol="0">
            <a:spAutoFit/>
          </a:bodyPr>
          <a:lstStyle/>
          <a:p>
            <a:pPr algn="l"/>
            <a:r>
              <a:rPr lang="pt-BR" i="1" dirty="0"/>
              <a:t>(censo da Educação Superior 2013)</a:t>
            </a:r>
            <a:endParaRPr lang="en-US" sz="1600" i="1" dirty="0"/>
          </a:p>
        </p:txBody>
      </p:sp>
    </p:spTree>
    <p:extLst>
      <p:ext uri="{BB962C8B-B14F-4D97-AF65-F5344CB8AC3E}">
        <p14:creationId xmlns:p14="http://schemas.microsoft.com/office/powerpoint/2010/main" val="93713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Fatores</a:t>
            </a:r>
            <a:r>
              <a:rPr lang="en-US" dirty="0" smtClean="0"/>
              <a:t> de </a:t>
            </a:r>
            <a:r>
              <a:rPr lang="en-US" dirty="0" err="1" smtClean="0"/>
              <a:t>Evasão</a:t>
            </a:r>
            <a:endParaRPr lang="en-US" dirty="0"/>
          </a:p>
        </p:txBody>
      </p:sp>
      <p:sp>
        <p:nvSpPr>
          <p:cNvPr id="3" name="Content Placeholder 2"/>
          <p:cNvSpPr>
            <a:spLocks noGrp="1"/>
          </p:cNvSpPr>
          <p:nvPr>
            <p:ph sz="half" idx="14"/>
          </p:nvPr>
        </p:nvSpPr>
        <p:spPr>
          <a:xfrm>
            <a:off x="395536" y="1556792"/>
            <a:ext cx="8136904" cy="3951288"/>
          </a:xfrm>
        </p:spPr>
        <p:txBody>
          <a:bodyPr/>
          <a:lstStyle/>
          <a:p>
            <a:r>
              <a:rPr lang="en-US" dirty="0" err="1" smtClean="0"/>
              <a:t>Plataformas</a:t>
            </a:r>
            <a:r>
              <a:rPr lang="en-US" dirty="0" smtClean="0"/>
              <a:t> </a:t>
            </a:r>
            <a:r>
              <a:rPr lang="en-US" dirty="0" err="1"/>
              <a:t>hostis</a:t>
            </a:r>
            <a:r>
              <a:rPr lang="en-US" dirty="0"/>
              <a:t> </a:t>
            </a:r>
            <a:r>
              <a:rPr lang="en-US" dirty="0" err="1"/>
              <a:t>aos</a:t>
            </a:r>
            <a:r>
              <a:rPr lang="en-US" dirty="0"/>
              <a:t> </a:t>
            </a:r>
            <a:r>
              <a:rPr lang="en-US" dirty="0" err="1"/>
              <a:t>usuários</a:t>
            </a:r>
            <a:endParaRPr lang="en-US" dirty="0"/>
          </a:p>
          <a:p>
            <a:r>
              <a:rPr lang="en-US" dirty="0"/>
              <a:t>Material de </a:t>
            </a:r>
            <a:r>
              <a:rPr lang="en-US" dirty="0" err="1"/>
              <a:t>ensino</a:t>
            </a:r>
            <a:r>
              <a:rPr lang="en-US" dirty="0"/>
              <a:t> </a:t>
            </a:r>
            <a:r>
              <a:rPr lang="en-US" dirty="0" err="1"/>
              <a:t>que</a:t>
            </a:r>
            <a:r>
              <a:rPr lang="en-US" dirty="0"/>
              <a:t> </a:t>
            </a:r>
            <a:r>
              <a:rPr lang="en-US" dirty="0" err="1"/>
              <a:t>não</a:t>
            </a:r>
            <a:r>
              <a:rPr lang="en-US" dirty="0"/>
              <a:t> </a:t>
            </a:r>
            <a:r>
              <a:rPr lang="en-US" dirty="0" err="1"/>
              <a:t>suporta</a:t>
            </a:r>
            <a:r>
              <a:rPr lang="en-US" dirty="0"/>
              <a:t> o </a:t>
            </a:r>
            <a:r>
              <a:rPr lang="en-US" dirty="0" err="1"/>
              <a:t>processo</a:t>
            </a:r>
            <a:r>
              <a:rPr lang="en-US" dirty="0"/>
              <a:t> </a:t>
            </a:r>
          </a:p>
          <a:p>
            <a:r>
              <a:rPr lang="en-US" dirty="0" err="1"/>
              <a:t>Estudantes</a:t>
            </a:r>
            <a:r>
              <a:rPr lang="en-US" dirty="0"/>
              <a:t> se </a:t>
            </a:r>
            <a:r>
              <a:rPr lang="en-US" dirty="0" err="1"/>
              <a:t>sentem</a:t>
            </a:r>
            <a:r>
              <a:rPr lang="en-US" dirty="0"/>
              <a:t> </a:t>
            </a:r>
            <a:r>
              <a:rPr lang="en-US" dirty="0" err="1"/>
              <a:t>sós</a:t>
            </a:r>
            <a:r>
              <a:rPr lang="en-US" dirty="0"/>
              <a:t> – </a:t>
            </a:r>
            <a:r>
              <a:rPr lang="en-US" dirty="0" err="1"/>
              <a:t>lhes</a:t>
            </a:r>
            <a:r>
              <a:rPr lang="en-US" dirty="0"/>
              <a:t> </a:t>
            </a:r>
            <a:r>
              <a:rPr lang="en-US" dirty="0" err="1"/>
              <a:t>falta</a:t>
            </a:r>
            <a:r>
              <a:rPr lang="en-US" dirty="0"/>
              <a:t> um feedback </a:t>
            </a:r>
            <a:r>
              <a:rPr lang="en-US" dirty="0" err="1"/>
              <a:t>imediato</a:t>
            </a:r>
            <a:r>
              <a:rPr lang="en-US" dirty="0"/>
              <a:t> e </a:t>
            </a:r>
            <a:r>
              <a:rPr lang="en-US" dirty="0" err="1"/>
              <a:t>constante</a:t>
            </a:r>
            <a:endParaRPr lang="en-US" dirty="0"/>
          </a:p>
          <a:p>
            <a:r>
              <a:rPr lang="en-US" dirty="0"/>
              <a:t>Suporte </a:t>
            </a:r>
            <a:r>
              <a:rPr lang="en-US" dirty="0" err="1"/>
              <a:t>inadequado</a:t>
            </a:r>
            <a:r>
              <a:rPr lang="en-US" dirty="0"/>
              <a:t> </a:t>
            </a:r>
            <a:r>
              <a:rPr lang="en-US" dirty="0" err="1"/>
              <a:t>ao</a:t>
            </a:r>
            <a:r>
              <a:rPr lang="en-US" dirty="0"/>
              <a:t> </a:t>
            </a:r>
            <a:r>
              <a:rPr lang="en-US" dirty="0" err="1"/>
              <a:t>processo</a:t>
            </a:r>
            <a:r>
              <a:rPr lang="en-US" dirty="0"/>
              <a:t> de </a:t>
            </a:r>
            <a:r>
              <a:rPr lang="en-US" dirty="0" err="1"/>
              <a:t>ensino</a:t>
            </a:r>
            <a:r>
              <a:rPr lang="en-US" dirty="0"/>
              <a:t>/</a:t>
            </a:r>
            <a:r>
              <a:rPr lang="en-US" dirty="0" err="1"/>
              <a:t>estudo</a:t>
            </a:r>
            <a:endParaRPr lang="en-US" dirty="0"/>
          </a:p>
          <a:p>
            <a:r>
              <a:rPr lang="en-US" dirty="0" err="1"/>
              <a:t>Dificuldades</a:t>
            </a:r>
            <a:r>
              <a:rPr lang="en-US" dirty="0"/>
              <a:t> </a:t>
            </a:r>
            <a:r>
              <a:rPr lang="en-US" dirty="0" err="1"/>
              <a:t>na</a:t>
            </a:r>
            <a:r>
              <a:rPr lang="en-US" dirty="0"/>
              <a:t> </a:t>
            </a:r>
            <a:r>
              <a:rPr lang="en-US" dirty="0" err="1"/>
              <a:t>conversão</a:t>
            </a:r>
            <a:r>
              <a:rPr lang="en-US" dirty="0"/>
              <a:t>/</a:t>
            </a:r>
            <a:r>
              <a:rPr lang="en-US" dirty="0" err="1"/>
              <a:t>enriquecimento</a:t>
            </a:r>
            <a:r>
              <a:rPr lang="en-US" dirty="0"/>
              <a:t> de um </a:t>
            </a:r>
            <a:r>
              <a:rPr lang="en-US" dirty="0" err="1"/>
              <a:t>grande</a:t>
            </a:r>
            <a:r>
              <a:rPr lang="en-US" dirty="0"/>
              <a:t> volume de </a:t>
            </a:r>
            <a:r>
              <a:rPr lang="en-US" dirty="0" err="1"/>
              <a:t>materiais</a:t>
            </a:r>
            <a:r>
              <a:rPr lang="en-US" dirty="0"/>
              <a:t> </a:t>
            </a:r>
            <a:r>
              <a:rPr lang="en-US" dirty="0" err="1"/>
              <a:t>didáticos</a:t>
            </a:r>
            <a:endParaRPr lang="en-US" dirty="0"/>
          </a:p>
        </p:txBody>
      </p:sp>
    </p:spTree>
    <p:extLst>
      <p:ext uri="{BB962C8B-B14F-4D97-AF65-F5344CB8AC3E}">
        <p14:creationId xmlns:p14="http://schemas.microsoft.com/office/powerpoint/2010/main" val="44441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62" y="2060848"/>
            <a:ext cx="8229600" cy="1800200"/>
          </a:xfrm>
        </p:spPr>
        <p:txBody>
          <a:bodyPr/>
          <a:lstStyle/>
          <a:p>
            <a:r>
              <a:rPr lang="pt-BR" dirty="0" smtClean="0"/>
              <a:t>E se pudéssemos.....</a:t>
            </a:r>
            <a:br>
              <a:rPr lang="pt-BR" dirty="0" smtClean="0"/>
            </a:br>
            <a:r>
              <a:rPr lang="pt-BR" dirty="0" smtClean="0"/>
              <a:t/>
            </a:r>
            <a:br>
              <a:rPr lang="pt-BR" dirty="0" smtClean="0"/>
            </a:br>
            <a:r>
              <a:rPr lang="pt-BR" sz="2000" dirty="0" smtClean="0">
                <a:solidFill>
                  <a:schemeClr val="tx1">
                    <a:lumMod val="50000"/>
                    <a:lumOff val="50000"/>
                  </a:schemeClr>
                </a:solidFill>
              </a:rPr>
              <a:t>(9 idéias </a:t>
            </a:r>
            <a:r>
              <a:rPr lang="pt-BR" sz="2000" dirty="0">
                <a:solidFill>
                  <a:schemeClr val="tx1">
                    <a:lumMod val="50000"/>
                    <a:lumOff val="50000"/>
                  </a:schemeClr>
                </a:solidFill>
              </a:rPr>
              <a:t>que eliminarão a evasão dos cursos de </a:t>
            </a:r>
            <a:r>
              <a:rPr lang="pt-BR" sz="2000" dirty="0" smtClean="0">
                <a:solidFill>
                  <a:schemeClr val="tx1">
                    <a:lumMod val="50000"/>
                    <a:lumOff val="50000"/>
                  </a:schemeClr>
                </a:solidFill>
              </a:rPr>
              <a:t>EaD)</a:t>
            </a:r>
            <a:r>
              <a:rPr lang="en-US" sz="2000" dirty="0">
                <a:solidFill>
                  <a:schemeClr val="tx1">
                    <a:lumMod val="50000"/>
                    <a:lumOff val="50000"/>
                  </a:schemeClr>
                </a:solidFill>
              </a:rPr>
              <a:t/>
            </a:r>
            <a:br>
              <a:rPr lang="en-US" sz="2000" dirty="0">
                <a:solidFill>
                  <a:schemeClr val="tx1">
                    <a:lumMod val="50000"/>
                    <a:lumOff val="50000"/>
                  </a:schemeClr>
                </a:solidFill>
              </a:rPr>
            </a:br>
            <a:endParaRPr lang="en-US" dirty="0">
              <a:solidFill>
                <a:schemeClr val="tx1">
                  <a:lumMod val="50000"/>
                  <a:lumOff val="50000"/>
                </a:schemeClr>
              </a:solidFill>
            </a:endParaRPr>
          </a:p>
        </p:txBody>
      </p:sp>
    </p:spTree>
    <p:extLst>
      <p:ext uri="{BB962C8B-B14F-4D97-AF65-F5344CB8AC3E}">
        <p14:creationId xmlns:p14="http://schemas.microsoft.com/office/powerpoint/2010/main" val="263458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44624"/>
            <a:ext cx="8229600" cy="1368152"/>
          </a:xfrm>
        </p:spPr>
        <p:txBody>
          <a:bodyPr/>
          <a:lstStyle/>
          <a:p>
            <a:pPr lvl="0" rtl="0"/>
            <a:r>
              <a:rPr lang="pt-BR" dirty="0" smtClean="0"/>
              <a:t>1. Materiais </a:t>
            </a:r>
            <a:r>
              <a:rPr lang="pt-BR" dirty="0"/>
              <a:t>de aprendizagem interessantes, rico, envolventes </a:t>
            </a:r>
            <a:endParaRPr lang="en-US" dirty="0"/>
          </a:p>
        </p:txBody>
      </p:sp>
      <p:sp>
        <p:nvSpPr>
          <p:cNvPr id="2" name="Content Placeholder 1"/>
          <p:cNvSpPr>
            <a:spLocks noGrp="1"/>
          </p:cNvSpPr>
          <p:nvPr>
            <p:ph sz="half" idx="14"/>
          </p:nvPr>
        </p:nvSpPr>
        <p:spPr>
          <a:xfrm>
            <a:off x="179512" y="1556792"/>
            <a:ext cx="8136904" cy="1728192"/>
          </a:xfrm>
        </p:spPr>
        <p:txBody>
          <a:bodyPr/>
          <a:lstStyle/>
          <a:p>
            <a:r>
              <a:rPr lang="pt-BR" dirty="0" smtClean="0"/>
              <a:t>Não ao PDF !</a:t>
            </a:r>
          </a:p>
          <a:p>
            <a:r>
              <a:rPr lang="pt-BR" dirty="0" smtClean="0"/>
              <a:t>Sim ao material interativo, imagens, filmes, jogos.</a:t>
            </a:r>
          </a:p>
          <a:p>
            <a:r>
              <a:rPr lang="pt-BR" dirty="0" smtClean="0"/>
              <a:t>A palavra chave é motivação</a:t>
            </a:r>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115616" y="3284984"/>
            <a:ext cx="6120680" cy="3456384"/>
          </a:xfrm>
          <a:prstGeom prst="rect">
            <a:avLst/>
          </a:prstGeom>
        </p:spPr>
      </p:pic>
    </p:spTree>
    <p:extLst>
      <p:ext uri="{BB962C8B-B14F-4D97-AF65-F5344CB8AC3E}">
        <p14:creationId xmlns:p14="http://schemas.microsoft.com/office/powerpoint/2010/main" val="1415210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a:xfrm>
            <a:off x="395536" y="1268760"/>
            <a:ext cx="8136904" cy="1008112"/>
          </a:xfrm>
        </p:spPr>
        <p:txBody>
          <a:bodyPr/>
          <a:lstStyle/>
          <a:p>
            <a:r>
              <a:rPr lang="pt-BR" dirty="0" smtClean="0"/>
              <a:t>Estudo ativo X estudo passivo</a:t>
            </a:r>
          </a:p>
          <a:p>
            <a:r>
              <a:rPr lang="pt-BR" dirty="0" smtClean="0"/>
              <a:t>Feedback imediato para aluno e professor</a:t>
            </a:r>
            <a:endParaRPr lang="en-US" dirty="0"/>
          </a:p>
        </p:txBody>
      </p:sp>
      <p:sp>
        <p:nvSpPr>
          <p:cNvPr id="3" name="Title 2"/>
          <p:cNvSpPr>
            <a:spLocks noGrp="1"/>
          </p:cNvSpPr>
          <p:nvPr>
            <p:ph type="title"/>
          </p:nvPr>
        </p:nvSpPr>
        <p:spPr/>
        <p:txBody>
          <a:bodyPr/>
          <a:lstStyle/>
          <a:p>
            <a:r>
              <a:rPr lang="pt-BR" dirty="0" smtClean="0"/>
              <a:t>2. Conteúdo Interativo</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971600" y="2348880"/>
            <a:ext cx="6264696" cy="4104456"/>
          </a:xfrm>
          <a:prstGeom prst="rect">
            <a:avLst/>
          </a:prstGeom>
        </p:spPr>
      </p:pic>
    </p:spTree>
    <p:extLst>
      <p:ext uri="{BB962C8B-B14F-4D97-AF65-F5344CB8AC3E}">
        <p14:creationId xmlns:p14="http://schemas.microsoft.com/office/powerpoint/2010/main" val="1541931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a:xfrm>
            <a:off x="395536" y="1196752"/>
            <a:ext cx="8136904" cy="1944216"/>
          </a:xfrm>
        </p:spPr>
        <p:txBody>
          <a:bodyPr/>
          <a:lstStyle/>
          <a:p>
            <a:r>
              <a:rPr lang="pt-BR" dirty="0" smtClean="0"/>
              <a:t>Usar </a:t>
            </a:r>
            <a:r>
              <a:rPr lang="pt-BR" dirty="0"/>
              <a:t>as ferramentas apropriadas para monitorar os participantes dos cursos e levar ao aumento da motivação e </a:t>
            </a:r>
            <a:r>
              <a:rPr lang="pt-BR" dirty="0" smtClean="0"/>
              <a:t>sucesso</a:t>
            </a:r>
          </a:p>
          <a:p>
            <a:r>
              <a:rPr lang="pt-BR" dirty="0" smtClean="0"/>
              <a:t>A importância da tutoria</a:t>
            </a:r>
            <a:endParaRPr lang="en-US" dirty="0"/>
          </a:p>
        </p:txBody>
      </p:sp>
      <p:sp>
        <p:nvSpPr>
          <p:cNvPr id="3" name="Title 2"/>
          <p:cNvSpPr>
            <a:spLocks noGrp="1"/>
          </p:cNvSpPr>
          <p:nvPr>
            <p:ph type="title"/>
          </p:nvPr>
        </p:nvSpPr>
        <p:spPr/>
        <p:txBody>
          <a:bodyPr/>
          <a:lstStyle/>
          <a:p>
            <a:r>
              <a:rPr lang="pt-BR" dirty="0" smtClean="0"/>
              <a:t>3. Monitoração e rastreamento</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547664" y="3140968"/>
            <a:ext cx="5400600" cy="3240360"/>
          </a:xfrm>
          <a:prstGeom prst="rect">
            <a:avLst/>
          </a:prstGeom>
        </p:spPr>
      </p:pic>
    </p:spTree>
    <p:extLst>
      <p:ext uri="{BB962C8B-B14F-4D97-AF65-F5344CB8AC3E}">
        <p14:creationId xmlns:p14="http://schemas.microsoft.com/office/powerpoint/2010/main" val="352965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a:xfrm>
            <a:off x="395536" y="1268760"/>
            <a:ext cx="8136904" cy="1656184"/>
          </a:xfrm>
        </p:spPr>
        <p:txBody>
          <a:bodyPr/>
          <a:lstStyle/>
          <a:p>
            <a:r>
              <a:rPr lang="pt-BR" dirty="0" smtClean="0"/>
              <a:t>Fim dos relatórios de acompanhamento para centenas ou milhares de alunos</a:t>
            </a:r>
          </a:p>
          <a:p>
            <a:r>
              <a:rPr lang="pt-BR" dirty="0" smtClean="0"/>
              <a:t>Alertas em tempo real para uma ação preventiva</a:t>
            </a:r>
            <a:endParaRPr lang="en-US" dirty="0"/>
          </a:p>
        </p:txBody>
      </p:sp>
      <p:sp>
        <p:nvSpPr>
          <p:cNvPr id="3" name="Title 2"/>
          <p:cNvSpPr>
            <a:spLocks noGrp="1"/>
          </p:cNvSpPr>
          <p:nvPr>
            <p:ph type="title"/>
          </p:nvPr>
        </p:nvSpPr>
        <p:spPr/>
        <p:txBody>
          <a:bodyPr/>
          <a:lstStyle/>
          <a:p>
            <a:r>
              <a:rPr lang="pt-BR" dirty="0" smtClean="0"/>
              <a:t>4. Alertas</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475656" y="3212976"/>
            <a:ext cx="5832648" cy="2880320"/>
          </a:xfrm>
          <a:prstGeom prst="rect">
            <a:avLst/>
          </a:prstGeom>
        </p:spPr>
      </p:pic>
    </p:spTree>
    <p:extLst>
      <p:ext uri="{BB962C8B-B14F-4D97-AF65-F5344CB8AC3E}">
        <p14:creationId xmlns:p14="http://schemas.microsoft.com/office/powerpoint/2010/main" val="265965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4"/>
          </p:nvPr>
        </p:nvSpPr>
        <p:spPr>
          <a:xfrm>
            <a:off x="323528" y="1196752"/>
            <a:ext cx="8136904" cy="1656184"/>
          </a:xfrm>
        </p:spPr>
        <p:txBody>
          <a:bodyPr/>
          <a:lstStyle/>
          <a:p>
            <a:r>
              <a:rPr lang="pt-BR" dirty="0" smtClean="0"/>
              <a:t>O grande momento do tutor</a:t>
            </a:r>
          </a:p>
          <a:p>
            <a:r>
              <a:rPr lang="pt-BR" dirty="0" smtClean="0"/>
              <a:t>Pode </a:t>
            </a:r>
            <a:r>
              <a:rPr lang="pt-BR" dirty="0"/>
              <a:t>mudar o destino de seus alunos e levá-los da frustração ao sucesso</a:t>
            </a:r>
            <a:endParaRPr lang="en-US" dirty="0"/>
          </a:p>
        </p:txBody>
      </p:sp>
      <p:sp>
        <p:nvSpPr>
          <p:cNvPr id="3" name="Title 2"/>
          <p:cNvSpPr>
            <a:spLocks noGrp="1"/>
          </p:cNvSpPr>
          <p:nvPr>
            <p:ph type="title"/>
          </p:nvPr>
        </p:nvSpPr>
        <p:spPr/>
        <p:txBody>
          <a:bodyPr/>
          <a:lstStyle/>
          <a:p>
            <a:r>
              <a:rPr lang="pt-BR" dirty="0" smtClean="0"/>
              <a:t>5. </a:t>
            </a:r>
            <a:r>
              <a:rPr lang="pt-BR" dirty="0"/>
              <a:t>Intervenção</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619672" y="2780928"/>
            <a:ext cx="5544616" cy="3600400"/>
          </a:xfrm>
          <a:prstGeom prst="rect">
            <a:avLst/>
          </a:prstGeom>
        </p:spPr>
      </p:pic>
    </p:spTree>
    <p:extLst>
      <p:ext uri="{BB962C8B-B14F-4D97-AF65-F5344CB8AC3E}">
        <p14:creationId xmlns:p14="http://schemas.microsoft.com/office/powerpoint/2010/main" val="3870067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13525</TotalTime>
  <Words>1887</Words>
  <Application>Microsoft Office PowerPoint</Application>
  <PresentationFormat>Apresentação na tela (4:3)</PresentationFormat>
  <Paragraphs>128</Paragraphs>
  <Slides>16</Slides>
  <Notes>13</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16</vt:i4>
      </vt:variant>
    </vt:vector>
  </HeadingPairs>
  <TitlesOfParts>
    <vt:vector size="18" baseType="lpstr">
      <vt:lpstr>Office Theme</vt:lpstr>
      <vt:lpstr>Artwork</vt:lpstr>
      <vt:lpstr>Apresentação do PowerPoint</vt:lpstr>
      <vt:lpstr>Desafios na adoção de EaD Digital</vt:lpstr>
      <vt:lpstr>Fatores de Evasão</vt:lpstr>
      <vt:lpstr>E se pudéssemos.....  (9 idéias que eliminarão a evasão dos cursos de EaD) </vt:lpstr>
      <vt:lpstr>1. Materiais de aprendizagem interessantes, rico, envolventes </vt:lpstr>
      <vt:lpstr>2. Conteúdo Interativo</vt:lpstr>
      <vt:lpstr>3. Monitoração e rastreamento</vt:lpstr>
      <vt:lpstr>4. Alertas</vt:lpstr>
      <vt:lpstr>5. Intervenção</vt:lpstr>
      <vt:lpstr>6. Colaboração entre alunos</vt:lpstr>
      <vt:lpstr>7. Agrupando alunos</vt:lpstr>
      <vt:lpstr>8. Personalização</vt:lpstr>
      <vt:lpstr>9. Plataformas amigáveis</vt:lpstr>
      <vt:lpstr>Concluíndo</vt:lpstr>
      <vt:lpstr>Depois de tantos anos de promessas quebradas ...   Nós podemos fazer o EaD acontecer! </vt:lpstr>
      <vt:lpstr>Obrigado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Shana Fisher-Kalil</dc:creator>
  <cp:lastModifiedBy>Dragon</cp:lastModifiedBy>
  <cp:revision>89</cp:revision>
  <dcterms:created xsi:type="dcterms:W3CDTF">2016-05-05T11:06:01Z</dcterms:created>
  <dcterms:modified xsi:type="dcterms:W3CDTF">2016-10-17T16:38:38Z</dcterms:modified>
</cp:coreProperties>
</file>