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5" r:id="rId3"/>
    <p:sldId id="259" r:id="rId4"/>
    <p:sldId id="320" r:id="rId5"/>
    <p:sldId id="331" r:id="rId6"/>
    <p:sldId id="342" r:id="rId7"/>
    <p:sldId id="341" r:id="rId8"/>
    <p:sldId id="324" r:id="rId9"/>
    <p:sldId id="336" r:id="rId10"/>
    <p:sldId id="332" r:id="rId11"/>
    <p:sldId id="337" r:id="rId12"/>
    <p:sldId id="338" r:id="rId13"/>
    <p:sldId id="340" r:id="rId14"/>
    <p:sldId id="343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7" autoAdjust="0"/>
    <p:restoredTop sz="94660"/>
  </p:normalViewPr>
  <p:slideViewPr>
    <p:cSldViewPr snapToGrid="0">
      <p:cViewPr varScale="1">
        <p:scale>
          <a:sx n="84" d="100"/>
          <a:sy n="84" d="100"/>
        </p:scale>
        <p:origin x="-90" y="-17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49" d="100"/>
        <a:sy n="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7.bin"/><Relationship Id="rId4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../embeddings/oleObject8.bin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../embeddings/oleObject9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 smtClean="0">
                <a:solidFill>
                  <a:schemeClr val="tx1"/>
                </a:solidFill>
              </a:rPr>
              <a:t>Qual </a:t>
            </a:r>
            <a:r>
              <a:rPr lang="pt-BR" dirty="0">
                <a:solidFill>
                  <a:schemeClr val="tx1"/>
                </a:solidFill>
              </a:rPr>
              <a:t>o seu local de trabalho?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7266362741585437"/>
          <c:y val="0.4511286828381908"/>
          <c:w val="0.41680707111973225"/>
          <c:h val="0.4631572321368992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</c:dPt>
          <c:dPt>
            <c:idx val="5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  <a:alpha val="90000"/>
                </a:schemeClr>
              </a:solidFill>
              <a:ln w="19050">
                <a:solidFill>
                  <a:schemeClr val="accent1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60000"/>
                    <a:lumMod val="75000"/>
                  </a:schemeClr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  <a:alpha val="90000"/>
                </a:schemeClr>
              </a:solidFill>
              <a:ln w="19050">
                <a:solidFill>
                  <a:schemeClr val="accent2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60000"/>
                    <a:lumMod val="75000"/>
                  </a:schemeClr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  <a:alpha val="90000"/>
                </a:schemeClr>
              </a:solidFill>
              <a:ln w="19050">
                <a:solidFill>
                  <a:schemeClr val="accent3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60000"/>
                    <a:lumMod val="75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-0.12965785526809143"/>
                  <c:y val="-4.6266029246344188E-2"/>
                </c:manualLayout>
              </c:layout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516357330333654E-2"/>
                  <c:y val="-3.3621484814398202E-2"/>
                </c:manualLayout>
              </c:layout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8676825553055867"/>
                  <c:y val="7.2890888638920135E-3"/>
                </c:manualLayout>
              </c:layout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24216828365204349"/>
                  <c:y val="0.10961942257217848"/>
                </c:manualLayout>
              </c:layout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4416830708661407"/>
                  <c:y val="0.18241957255343078"/>
                </c:manualLayout>
              </c:layout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4784589778723925"/>
                  <c:y val="-3.087715747703964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baseline="0" dirty="0" err="1" smtClean="0">
                        <a:solidFill>
                          <a:srgbClr val="002060"/>
                        </a:solidFill>
                      </a:rPr>
                      <a:t>Instituição</a:t>
                    </a:r>
                    <a:r>
                      <a:rPr lang="en-US" sz="1400" b="1" baseline="0" dirty="0" smtClean="0">
                        <a:solidFill>
                          <a:srgbClr val="002060"/>
                        </a:solidFill>
                      </a:rPr>
                      <a:t> </a:t>
                    </a:r>
                    <a:r>
                      <a:rPr lang="en-US" sz="1400" b="1" baseline="0" dirty="0" err="1" smtClean="0">
                        <a:solidFill>
                          <a:srgbClr val="002060"/>
                        </a:solidFill>
                      </a:rPr>
                      <a:t>Pública</a:t>
                    </a:r>
                    <a:r>
                      <a:rPr lang="en-US" sz="1400" b="1" baseline="0" dirty="0" smtClean="0">
                        <a:solidFill>
                          <a:srgbClr val="002060"/>
                        </a:solidFill>
                      </a:rPr>
                      <a:t>:</a:t>
                    </a:r>
                    <a:r>
                      <a:rPr lang="en-US" sz="1400" b="1" baseline="0" dirty="0" smtClean="0"/>
                      <a:t> </a:t>
                    </a:r>
                    <a:fld id="{E86C2267-BB37-4211-925D-856F81B85483}" type="VALUE">
                      <a:rPr lang="en-US" sz="1400" b="1" baseline="0">
                        <a:solidFill>
                          <a:srgbClr val="002060"/>
                        </a:solidFill>
                      </a:rPr>
                      <a:pPr>
                        <a:defRPr sz="1400" b="1" i="0" u="none" strike="noStrike" kern="1200" baseline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endParaRPr lang="en-US" sz="1400" b="1" baseline="0" dirty="0" smtClean="0"/>
                  </a:p>
                </c:rich>
              </c:tx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013173504508533"/>
                      <c:h val="0.1373924869384986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2.5996468133438845E-2"/>
                  <c:y val="2.2350299950979532E-2"/>
                </c:manualLayout>
              </c:layout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4690491079404803E-2"/>
                  <c:y val="-0.1125115565356101"/>
                </c:manualLayout>
              </c:layout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2327287214098237E-2"/>
                  <c:y val="-3.3069928758905139E-2"/>
                </c:manualLayout>
              </c:layout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3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'[1]Questão 21'!$B$92:$B$100</c:f>
              <c:strCache>
                <c:ptCount val="9"/>
                <c:pt idx="0">
                  <c:v>-</c:v>
                </c:pt>
                <c:pt idx="1">
                  <c:v>Assembleia Legislativa </c:v>
                </c:pt>
                <c:pt idx="2">
                  <c:v>Câmara Municipal</c:v>
                </c:pt>
                <c:pt idx="3">
                  <c:v>Câmara dos Deputados</c:v>
                </c:pt>
                <c:pt idx="4">
                  <c:v>Instituição Privada</c:v>
                </c:pt>
                <c:pt idx="5">
                  <c:v>Outras Instituições Públicas</c:v>
                </c:pt>
                <c:pt idx="6">
                  <c:v>Senado Federal</c:v>
                </c:pt>
                <c:pt idx="7">
                  <c:v>TCU</c:v>
                </c:pt>
                <c:pt idx="8">
                  <c:v>nenhuma das alternativas anteriores</c:v>
                </c:pt>
              </c:strCache>
            </c:strRef>
          </c:cat>
          <c:val>
            <c:numRef>
              <c:f>'[1]Questão 21'!$C$92:$C$100</c:f>
              <c:numCache>
                <c:formatCode>General</c:formatCode>
                <c:ptCount val="9"/>
                <c:pt idx="0">
                  <c:v>3.3089417059012612E-3</c:v>
                </c:pt>
                <c:pt idx="1">
                  <c:v>6.920415224913495E-3</c:v>
                </c:pt>
                <c:pt idx="2">
                  <c:v>1.9437668992379978E-2</c:v>
                </c:pt>
                <c:pt idx="3">
                  <c:v>3.5169323274150547E-3</c:v>
                </c:pt>
                <c:pt idx="4">
                  <c:v>9.8398472214343793E-2</c:v>
                </c:pt>
                <c:pt idx="5">
                  <c:v>0.59719779908105963</c:v>
                </c:pt>
                <c:pt idx="6">
                  <c:v>9.1137708699680457E-3</c:v>
                </c:pt>
                <c:pt idx="7">
                  <c:v>1.0399531075689678E-3</c:v>
                </c:pt>
                <c:pt idx="8">
                  <c:v>0.26106604647644976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</c:dPt>
          <c:dPt>
            <c:idx val="5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  <a:alpha val="90000"/>
                </a:schemeClr>
              </a:solidFill>
              <a:ln w="19050">
                <a:solidFill>
                  <a:schemeClr val="accent1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60000"/>
                    <a:lumMod val="75000"/>
                  </a:schemeClr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  <a:alpha val="90000"/>
                </a:schemeClr>
              </a:solidFill>
              <a:ln w="19050">
                <a:solidFill>
                  <a:schemeClr val="accent2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60000"/>
                    <a:lumMod val="75000"/>
                  </a:schemeClr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  <a:alpha val="90000"/>
                </a:schemeClr>
              </a:solidFill>
              <a:ln w="19050">
                <a:solidFill>
                  <a:schemeClr val="accent3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60000"/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2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3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C0504D"/>
                </a:solidFill>
                <a:round/>
              </a:ln>
              <a:effectLst>
                <a:outerShdw blurRad="50800" dist="38100" dir="2700000" algn="tl" rotWithShape="0">
                  <a:srgbClr val="C0504D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'[1]Questão 21'!$B$92:$B$100</c:f>
              <c:strCache>
                <c:ptCount val="9"/>
                <c:pt idx="0">
                  <c:v>-</c:v>
                </c:pt>
                <c:pt idx="1">
                  <c:v>Assembleia Legislativa </c:v>
                </c:pt>
                <c:pt idx="2">
                  <c:v>Câmara Municipal</c:v>
                </c:pt>
                <c:pt idx="3">
                  <c:v>Câmara dos Deputados</c:v>
                </c:pt>
                <c:pt idx="4">
                  <c:v>Instituição Privada</c:v>
                </c:pt>
                <c:pt idx="5">
                  <c:v>Outras Instituições Públicas</c:v>
                </c:pt>
                <c:pt idx="6">
                  <c:v>Senado Federal</c:v>
                </c:pt>
                <c:pt idx="7">
                  <c:v>TCU</c:v>
                </c:pt>
                <c:pt idx="8">
                  <c:v>nenhuma das alternativas anteriores</c:v>
                </c:pt>
              </c:strCache>
            </c:strRef>
          </c:cat>
          <c:val>
            <c:numRef>
              <c:f>'[1]Questão 21'!$D$92:$D$100</c:f>
              <c:numCache>
                <c:formatCode>General</c:formatCode>
                <c:ptCount val="9"/>
                <c:pt idx="0">
                  <c:v>175</c:v>
                </c:pt>
                <c:pt idx="1">
                  <c:v>366</c:v>
                </c:pt>
                <c:pt idx="2">
                  <c:v>1028</c:v>
                </c:pt>
                <c:pt idx="3">
                  <c:v>186</c:v>
                </c:pt>
                <c:pt idx="4">
                  <c:v>5204</c:v>
                </c:pt>
                <c:pt idx="5">
                  <c:v>31584</c:v>
                </c:pt>
                <c:pt idx="6">
                  <c:v>482</c:v>
                </c:pt>
                <c:pt idx="7">
                  <c:v>55</c:v>
                </c:pt>
                <c:pt idx="8">
                  <c:v>13807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800" b="0" dirty="0"/>
              <a:t>USUÁRIOS INSCRITOS - 161.407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059670726899767"/>
          <c:y val="0.26155253199753953"/>
          <c:w val="0.62349850163367027"/>
          <c:h val="0.5353683751467642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-7.8575108710713437E-2"/>
                  <c:y val="-0.1909207043972812"/>
                </c:manualLayout>
              </c:layout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48359931758176"/>
                      <c:h val="0.2692926324970647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1566944376022389"/>
                  <c:y val="-0.13014205658255296"/>
                </c:manualLayout>
              </c:layout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991653583980312"/>
                      <c:h val="0.23697977032799544"/>
                    </c:manualLayout>
                  </c15:layout>
                </c:ext>
              </c:extLst>
            </c:dLbl>
            <c:numFmt formatCode="0.00%" sourceLinked="0"/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Plan1!$A$6:$A$7</c:f>
              <c:strCache>
                <c:ptCount val="2"/>
                <c:pt idx="0">
                  <c:v>Evadidos</c:v>
                </c:pt>
                <c:pt idx="1">
                  <c:v>Aproveitamento</c:v>
                </c:pt>
              </c:strCache>
            </c:strRef>
          </c:cat>
          <c:val>
            <c:numRef>
              <c:f>Plan1!$B$6:$B$7</c:f>
              <c:numCache>
                <c:formatCode>0.00%</c:formatCode>
                <c:ptCount val="2"/>
                <c:pt idx="0">
                  <c:v>0.5677077202351819</c:v>
                </c:pt>
                <c:pt idx="1">
                  <c:v>0.43229227976481815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9BBB59"/>
                </a:solidFill>
                <a:round/>
              </a:ln>
              <a:effectLst>
                <a:outerShdw blurRad="50800" dist="38100" dir="2700000" algn="tl" rotWithShape="0">
                  <a:srgbClr val="9BBB59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Plan1!$A$6:$A$7</c:f>
              <c:strCache>
                <c:ptCount val="2"/>
                <c:pt idx="0">
                  <c:v>Evadidos</c:v>
                </c:pt>
                <c:pt idx="1">
                  <c:v>Aproveitamento</c:v>
                </c:pt>
              </c:strCache>
            </c:strRef>
          </c:cat>
          <c:val>
            <c:numRef>
              <c:f>Plan1!$C$6:$C$7</c:f>
              <c:numCache>
                <c:formatCode>General</c:formatCode>
                <c:ptCount val="2"/>
                <c:pt idx="0">
                  <c:v>91632</c:v>
                </c:pt>
                <c:pt idx="1">
                  <c:v>69775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800" b="0" dirty="0" smtClean="0">
                <a:solidFill>
                  <a:schemeClr val="tx1"/>
                </a:solidFill>
                <a:latin typeface="+mn-lt"/>
              </a:rPr>
              <a:t>Você </a:t>
            </a:r>
            <a:r>
              <a:rPr lang="pt-BR" sz="1800" b="0" dirty="0">
                <a:solidFill>
                  <a:schemeClr val="tx1"/>
                </a:solidFill>
                <a:latin typeface="+mn-lt"/>
              </a:rPr>
              <a:t>teve dificuldade em organizar seu tempo de estudo</a:t>
            </a:r>
            <a:r>
              <a:rPr lang="pt-BR" sz="1800" dirty="0">
                <a:solidFill>
                  <a:schemeClr val="tx1"/>
                </a:solidFill>
                <a:latin typeface="+mn-lt"/>
              </a:rPr>
              <a:t>?</a:t>
            </a:r>
          </a:p>
        </c:rich>
      </c:tx>
      <c:layout>
        <c:manualLayout>
          <c:xMode val="edge"/>
          <c:yMode val="edge"/>
          <c:x val="0.13647319988239814"/>
          <c:y val="1.6688052340039432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321716475064858"/>
          <c:y val="0.30498127053604612"/>
          <c:w val="0.58223229142176192"/>
          <c:h val="0.5249497696423409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accent3"/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/>
                </a:contourClr>
              </a:sp3d>
            </c:spPr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accent2"/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/>
                </a:contourClr>
              </a:sp3d>
            </c:spPr>
          </c:dPt>
          <c:dLbls>
            <c:dLbl>
              <c:idx val="0"/>
              <c:layout>
                <c:manualLayout>
                  <c:x val="0.3099197365954256"/>
                  <c:y val="2.4007311586051731E-2"/>
                </c:manualLayout>
              </c:layout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9822296174387966E-2"/>
                  <c:y val="-2.382623776685799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95692D48-14B9-4C97-846E-90A6DD53435D}" type="CATEGORYNAME">
                      <a:rPr lang="en-US" sz="1400" b="1" baseline="0">
                        <a:solidFill>
                          <a:srgbClr val="002060"/>
                        </a:solidFill>
                      </a:rPr>
                      <a:pPr>
                        <a:defRPr sz="1400" b="1" i="0" u="none" strike="noStrike" kern="1200" baseline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[NOME DA CATEGORIA]</a:t>
                    </a:fld>
                    <a:r>
                      <a:rPr lang="en-US" sz="1400" b="1" baseline="0">
                        <a:solidFill>
                          <a:srgbClr val="002060"/>
                        </a:solidFill>
                      </a:rPr>
                      <a:t>; </a:t>
                    </a:r>
                    <a:fld id="{17AB40F8-3FC4-40C2-A84C-6D6D670324ED}" type="VALUE">
                      <a:rPr lang="en-US" sz="1400" b="1" baseline="0">
                        <a:solidFill>
                          <a:srgbClr val="002060"/>
                        </a:solidFill>
                      </a:rPr>
                      <a:pPr>
                        <a:defRPr sz="1400" b="1" i="0" u="none" strike="noStrike" kern="1200" baseline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endParaRPr lang="en-US" sz="1400" b="1" baseline="0">
                      <a:solidFill>
                        <a:srgbClr val="002060"/>
                      </a:solidFill>
                    </a:endParaRPr>
                  </a:p>
                </c:rich>
              </c:tx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12922736220472442"/>
                  <c:y val="3.3970753655793028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27A5B780-D794-47E5-9E4C-3544E01E5268}" type="CATEGORYNAME">
                      <a:rPr lang="en-US" sz="1400" b="1" baseline="0">
                        <a:solidFill>
                          <a:schemeClr val="accent2"/>
                        </a:solidFill>
                      </a:rPr>
                      <a:pPr>
                        <a:defRPr sz="1400" b="1" i="0" u="none" strike="noStrike" kern="1200" baseline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[NOME DA CATEGORIA]</a:t>
                    </a:fld>
                    <a:r>
                      <a:rPr lang="en-US" sz="1400" b="1" baseline="0">
                        <a:solidFill>
                          <a:schemeClr val="accent2"/>
                        </a:solidFill>
                      </a:rPr>
                      <a:t>; </a:t>
                    </a:r>
                    <a:fld id="{D7D673AE-159F-4AAF-AEC6-1F3A6612F6AE}" type="VALUE">
                      <a:rPr lang="en-US" sz="1400" b="1" baseline="0">
                        <a:solidFill>
                          <a:schemeClr val="accent2"/>
                        </a:solidFill>
                      </a:rPr>
                      <a:pPr>
                        <a:defRPr sz="1400" b="1" i="0" u="none" strike="noStrike" kern="1200" baseline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endParaRPr lang="en-US" sz="1400" b="1" baseline="0">
                      <a:solidFill>
                        <a:schemeClr val="accent2"/>
                      </a:solidFill>
                    </a:endParaRPr>
                  </a:p>
                </c:rich>
              </c:tx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0.00%" sourceLinked="0"/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'[1]Questão 7'!$B$64:$B$66</c:f>
              <c:strCache>
                <c:ptCount val="3"/>
                <c:pt idx="0">
                  <c:v>-</c:v>
                </c:pt>
                <c:pt idx="1">
                  <c:v>Não.</c:v>
                </c:pt>
                <c:pt idx="2">
                  <c:v>Sim.</c:v>
                </c:pt>
              </c:strCache>
            </c:strRef>
          </c:cat>
          <c:val>
            <c:numRef>
              <c:f>'[1]Questão 7'!$C$64:$C$66</c:f>
              <c:numCache>
                <c:formatCode>General</c:formatCode>
                <c:ptCount val="3"/>
                <c:pt idx="0">
                  <c:v>7.1473140847467245E-3</c:v>
                </c:pt>
                <c:pt idx="1">
                  <c:v>0.79662298863614878</c:v>
                </c:pt>
                <c:pt idx="2">
                  <c:v>0.1962296972791045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C0504D"/>
                </a:solidFill>
                <a:round/>
              </a:ln>
              <a:effectLst>
                <a:outerShdw blurRad="50800" dist="38100" dir="2700000" algn="tl" rotWithShape="0">
                  <a:srgbClr val="C0504D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'[1]Questão 7'!$B$64:$B$66</c:f>
              <c:strCache>
                <c:ptCount val="3"/>
                <c:pt idx="0">
                  <c:v>-</c:v>
                </c:pt>
                <c:pt idx="1">
                  <c:v>Não.</c:v>
                </c:pt>
                <c:pt idx="2">
                  <c:v>Sim.</c:v>
                </c:pt>
              </c:strCache>
            </c:strRef>
          </c:cat>
          <c:val>
            <c:numRef>
              <c:f>'[1]Questão 7'!$D$64:$D$66</c:f>
              <c:numCache>
                <c:formatCode>General</c:formatCode>
                <c:ptCount val="3"/>
                <c:pt idx="0">
                  <c:v>378</c:v>
                </c:pt>
                <c:pt idx="1">
                  <c:v>42131</c:v>
                </c:pt>
                <c:pt idx="2">
                  <c:v>10378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0" dirty="0" smtClean="0">
                <a:solidFill>
                  <a:schemeClr val="tx1"/>
                </a:solidFill>
              </a:rPr>
              <a:t>Você </a:t>
            </a:r>
            <a:r>
              <a:rPr lang="pt-BR" b="0" dirty="0">
                <a:solidFill>
                  <a:schemeClr val="tx1"/>
                </a:solidFill>
              </a:rPr>
              <a:t>já teve experiência com </a:t>
            </a:r>
            <a:r>
              <a:rPr lang="pt-BR" b="0" dirty="0" err="1">
                <a:solidFill>
                  <a:schemeClr val="tx1"/>
                </a:solidFill>
              </a:rPr>
              <a:t>EaD</a:t>
            </a:r>
            <a:r>
              <a:rPr lang="pt-BR" b="0" dirty="0">
                <a:solidFill>
                  <a:schemeClr val="tx1"/>
                </a:solidFill>
              </a:rPr>
              <a:t>?</a:t>
            </a:r>
          </a:p>
        </c:rich>
      </c:tx>
      <c:layout>
        <c:manualLayout>
          <c:xMode val="edge"/>
          <c:yMode val="edge"/>
          <c:x val="8.0005812322257078E-2"/>
          <c:y val="1.0953175261037599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2502663785463198"/>
          <c:y val="0.36989893659319451"/>
          <c:w val="0.59756674400772758"/>
          <c:h val="0.5463625538700179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-9.0650778027747073E-3"/>
                  <c:y val="-2.9410386201724797E-2"/>
                </c:manualLayout>
              </c:layout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0300782714660666E-2"/>
                  <c:y val="-2.9926134233220849E-2"/>
                </c:manualLayout>
              </c:layout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7600885826771654E-2"/>
                  <c:y val="-2.707405324334458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0E87A342-8150-40CE-9E81-86124FB53D23}" type="CATEGORYNAME">
                      <a:rPr lang="en-US" sz="1400" b="1" baseline="0">
                        <a:solidFill>
                          <a:srgbClr val="002060"/>
                        </a:solidFill>
                      </a:rPr>
                      <a:pPr>
                        <a:defRPr sz="1400" b="1" i="0" u="none" strike="noStrike" kern="1200" baseline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[NOME DA CATEGORIA]</a:t>
                    </a:fld>
                    <a:r>
                      <a:rPr lang="en-US" sz="1400" b="1" baseline="0">
                        <a:solidFill>
                          <a:srgbClr val="002060"/>
                        </a:solidFill>
                      </a:rPr>
                      <a:t>; </a:t>
                    </a:r>
                    <a:fld id="{0841FE9D-5D1F-4694-81D2-EB43FD7E4485}" type="VALUE">
                      <a:rPr lang="en-US" sz="1400" b="1" baseline="0">
                        <a:solidFill>
                          <a:srgbClr val="002060"/>
                        </a:solidFill>
                      </a:rPr>
                      <a:pPr>
                        <a:defRPr sz="1400" b="1" i="0" u="none" strike="noStrike" kern="1200" baseline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endParaRPr lang="en-US" sz="1400" b="1" baseline="0">
                      <a:solidFill>
                        <a:srgbClr val="002060"/>
                      </a:solidFill>
                    </a:endParaRPr>
                  </a:p>
                </c:rich>
              </c:tx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0.00%" sourceLinked="0"/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'[1]Questão 4'!$B$44:$B$46</c:f>
              <c:strCache>
                <c:ptCount val="3"/>
                <c:pt idx="0">
                  <c:v>-</c:v>
                </c:pt>
                <c:pt idx="1">
                  <c:v>Não.</c:v>
                </c:pt>
                <c:pt idx="2">
                  <c:v>Sim.</c:v>
                </c:pt>
              </c:strCache>
            </c:strRef>
          </c:cat>
          <c:val>
            <c:numRef>
              <c:f>'[1]Questão 4'!$C$44:$C$46</c:f>
              <c:numCache>
                <c:formatCode>General</c:formatCode>
                <c:ptCount val="3"/>
                <c:pt idx="0">
                  <c:v>7.809102425926976E-3</c:v>
                </c:pt>
                <c:pt idx="1">
                  <c:v>0.14302191464821223</c:v>
                </c:pt>
                <c:pt idx="2">
                  <c:v>0.84916898292586085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C0504D"/>
                </a:solidFill>
                <a:round/>
              </a:ln>
              <a:effectLst>
                <a:outerShdw blurRad="50800" dist="38100" dir="2700000" algn="tl" rotWithShape="0">
                  <a:srgbClr val="C0504D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'[1]Questão 4'!$B$44:$B$46</c:f>
              <c:strCache>
                <c:ptCount val="3"/>
                <c:pt idx="0">
                  <c:v>-</c:v>
                </c:pt>
                <c:pt idx="1">
                  <c:v>Não.</c:v>
                </c:pt>
                <c:pt idx="2">
                  <c:v>Sim.</c:v>
                </c:pt>
              </c:strCache>
            </c:strRef>
          </c:cat>
          <c:val>
            <c:numRef>
              <c:f>'[1]Questão 4'!$D$44:$D$46</c:f>
              <c:numCache>
                <c:formatCode>General</c:formatCode>
                <c:ptCount val="3"/>
                <c:pt idx="0">
                  <c:v>413</c:v>
                </c:pt>
                <c:pt idx="1">
                  <c:v>7564</c:v>
                </c:pt>
                <c:pt idx="2">
                  <c:v>44910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aseline="0" dirty="0" smtClean="0">
                <a:solidFill>
                  <a:schemeClr val="tx1"/>
                </a:solidFill>
              </a:rPr>
              <a:t>O </a:t>
            </a:r>
            <a:r>
              <a:rPr lang="pt-BR" baseline="0" dirty="0">
                <a:solidFill>
                  <a:schemeClr val="tx1"/>
                </a:solidFill>
              </a:rPr>
              <a:t>curso atendeu suas </a:t>
            </a:r>
            <a:r>
              <a:rPr lang="pt-BR" b="0" baseline="0" dirty="0">
                <a:solidFill>
                  <a:schemeClr val="tx1"/>
                </a:solidFill>
              </a:rPr>
              <a:t>expectativas</a:t>
            </a:r>
            <a:r>
              <a:rPr lang="pt-BR" baseline="0" dirty="0">
                <a:solidFill>
                  <a:schemeClr val="tx1"/>
                </a:solidFill>
              </a:rPr>
              <a:t>? </a:t>
            </a:r>
            <a:endParaRPr lang="en-US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6854118778271002"/>
          <c:y val="5.1199855857834965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2727144180434297"/>
          <c:y val="0.38799028871068642"/>
          <c:w val="0.56287232633288298"/>
          <c:h val="0.50656766167589773"/>
        </c:manualLayout>
      </c:layout>
      <c:pie3DChart>
        <c:varyColors val="1"/>
        <c:ser>
          <c:idx val="0"/>
          <c:order val="0"/>
          <c:tx>
            <c:strRef>
              <c:f>'[1]Questão 20'!$C$42</c:f>
              <c:strCache>
                <c:ptCount val="1"/>
                <c:pt idx="0">
                  <c:v>Percentual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-0.12658605357614761"/>
                  <c:y val="7.8689386624599175E-3"/>
                </c:manualLayout>
              </c:layout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7008354424446945"/>
                  <c:y val="2.3832395950506187E-2"/>
                </c:manualLayout>
              </c:layout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8780336051743532"/>
                  <c:y val="-2.547731533558305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1CE94602-D1F8-44D1-92B5-73BA6237E33F}" type="CATEGORYNAME">
                      <a:rPr lang="en-US" sz="1400" b="1" baseline="0">
                        <a:solidFill>
                          <a:srgbClr val="002060"/>
                        </a:solidFill>
                      </a:rPr>
                      <a:pPr>
                        <a:defRPr sz="1400" b="1" i="0" u="none" strike="noStrike" kern="1200" baseline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[NOME DA CATEGORIA]</a:t>
                    </a:fld>
                    <a:r>
                      <a:rPr lang="en-US" sz="1400" b="1" baseline="0"/>
                      <a:t>; </a:t>
                    </a:r>
                    <a:fld id="{81A8B1AC-BAC1-4750-A1E1-BA47B2B1E466}" type="VALUE">
                      <a:rPr lang="en-US" sz="1400" b="1" baseline="0">
                        <a:solidFill>
                          <a:srgbClr val="002060"/>
                        </a:solidFill>
                      </a:rPr>
                      <a:pPr>
                        <a:defRPr sz="1400" b="1" i="0" u="none" strike="noStrike" kern="1200" baseline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endParaRPr lang="en-US" sz="1400" b="1" baseline="0"/>
                  </a:p>
                </c:rich>
              </c:tx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0.00%" sourceLinked="0"/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'[1]Questão 20'!$A$43:$B$45</c:f>
              <c:strCache>
                <c:ptCount val="3"/>
                <c:pt idx="0">
                  <c:v>-</c:v>
                </c:pt>
                <c:pt idx="1">
                  <c:v>Não.</c:v>
                </c:pt>
                <c:pt idx="2">
                  <c:v>Sim.</c:v>
                </c:pt>
              </c:strCache>
            </c:strRef>
          </c:cat>
          <c:val>
            <c:numRef>
              <c:f>'[1]Questão 20'!$C$43:$C$45</c:f>
              <c:numCache>
                <c:formatCode>General</c:formatCode>
                <c:ptCount val="3"/>
                <c:pt idx="0">
                  <c:v>9.4919356363567606E-3</c:v>
                </c:pt>
                <c:pt idx="1">
                  <c:v>1.921077013254675E-2</c:v>
                </c:pt>
                <c:pt idx="2">
                  <c:v>0.97129729423109645</c:v>
                </c:pt>
              </c:numCache>
            </c:numRef>
          </c:val>
        </c:ser>
        <c:ser>
          <c:idx val="1"/>
          <c:order val="1"/>
          <c:tx>
            <c:strRef>
              <c:f>'[1]Questão 20'!$D$42</c:f>
              <c:strCache>
                <c:ptCount val="1"/>
                <c:pt idx="0">
                  <c:v>Quantidade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C0504D"/>
                </a:solidFill>
                <a:round/>
              </a:ln>
              <a:effectLst>
                <a:outerShdw blurRad="50800" dist="38100" dir="2700000" algn="tl" rotWithShape="0">
                  <a:srgbClr val="C0504D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'[1]Questão 20'!$A$43:$B$45</c:f>
              <c:strCache>
                <c:ptCount val="3"/>
                <c:pt idx="0">
                  <c:v>-</c:v>
                </c:pt>
                <c:pt idx="1">
                  <c:v>Não.</c:v>
                </c:pt>
                <c:pt idx="2">
                  <c:v>Sim.</c:v>
                </c:pt>
              </c:strCache>
            </c:strRef>
          </c:cat>
          <c:val>
            <c:numRef>
              <c:f>'[1]Questão 20'!$D$43:$D$45</c:f>
              <c:numCache>
                <c:formatCode>General</c:formatCode>
                <c:ptCount val="3"/>
                <c:pt idx="0">
                  <c:v>502</c:v>
                </c:pt>
                <c:pt idx="1">
                  <c:v>1016</c:v>
                </c:pt>
                <c:pt idx="2">
                  <c:v>51369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 smtClean="0">
                <a:solidFill>
                  <a:schemeClr val="tx1"/>
                </a:solidFill>
              </a:rPr>
              <a:t>dificuldade USO plataforma Saberes</a:t>
            </a:r>
            <a:endParaRPr lang="pt-BR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953758257454025"/>
          <c:y val="0.27087198814252594"/>
          <c:w val="0.45765429211842606"/>
          <c:h val="0.6627220662048429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3"/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</c:dPt>
          <c:dPt>
            <c:idx val="5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0.14184699568803899"/>
                  <c:y val="-4.0553805774278216E-2"/>
                </c:manualLayout>
              </c:layout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3166490907386567"/>
                  <c:y val="1.7839520059992481E-2"/>
                </c:manualLayout>
              </c:layout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1920052962129733"/>
                  <c:y val="6.012354705661787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E5B462BB-CBD5-4951-A9DD-FFD034D88FD5}" type="CATEGORYNAME">
                      <a:rPr lang="en-US" sz="1400" b="1" baseline="0">
                        <a:solidFill>
                          <a:schemeClr val="accent4"/>
                        </a:solidFill>
                      </a:rPr>
                      <a:pPr>
                        <a:defRPr sz="1400" b="1" i="0" u="none" strike="noStrike" kern="1200" baseline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[NOME DA CATEGORIA]</a:t>
                    </a:fld>
                    <a:r>
                      <a:rPr lang="en-US" sz="1400" b="1" baseline="0">
                        <a:solidFill>
                          <a:schemeClr val="accent4"/>
                        </a:solidFill>
                      </a:rPr>
                      <a:t>; </a:t>
                    </a:r>
                    <a:fld id="{7A18259C-9060-4E00-AF2D-D85B1D379243}" type="VALUE">
                      <a:rPr lang="en-US" sz="1400" b="1" baseline="0">
                        <a:solidFill>
                          <a:schemeClr val="accent4"/>
                        </a:solidFill>
                      </a:rPr>
                      <a:pPr>
                        <a:defRPr sz="1400" b="1" i="0" u="none" strike="noStrike" kern="1200" baseline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endParaRPr lang="en-US" sz="1400" b="1" baseline="0">
                      <a:solidFill>
                        <a:schemeClr val="accent4"/>
                      </a:solidFill>
                    </a:endParaRPr>
                  </a:p>
                </c:rich>
              </c:tx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2773789604424447"/>
                  <c:y val="-3.839332583427071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088AF9AE-7D42-4984-A4FE-C13FD3CF2EE7}" type="CATEGORYNAME">
                      <a:rPr lang="pt-BR" sz="1400" b="1" baseline="0">
                        <a:solidFill>
                          <a:srgbClr val="002060"/>
                        </a:solidFill>
                      </a:rPr>
                      <a:pPr>
                        <a:defRPr sz="1400" b="1" i="0" u="none" strike="noStrike" kern="1200" baseline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[NOME DA CATEGORIA]</a:t>
                    </a:fld>
                    <a:r>
                      <a:rPr lang="pt-BR" sz="1400" b="1" baseline="0">
                        <a:solidFill>
                          <a:srgbClr val="002060"/>
                        </a:solidFill>
                      </a:rPr>
                      <a:t>; </a:t>
                    </a:r>
                    <a:fld id="{D3AE2D24-403B-400C-A10E-6EAE7A4D4061}" type="VALUE">
                      <a:rPr lang="pt-BR" sz="1400" b="1" baseline="0">
                        <a:solidFill>
                          <a:srgbClr val="002060"/>
                        </a:solidFill>
                      </a:rPr>
                      <a:pPr>
                        <a:defRPr sz="1400" b="1" i="0" u="none" strike="noStrike" kern="1200" baseline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endParaRPr lang="pt-BR" sz="1400" b="1" baseline="0">
                      <a:solidFill>
                        <a:srgbClr val="002060"/>
                      </a:solidFill>
                    </a:endParaRPr>
                  </a:p>
                </c:rich>
              </c:tx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0.17573315054368205"/>
                  <c:y val="0.12521016122984627"/>
                </c:manualLayout>
              </c:layout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3027838455966648"/>
                  <c:y val="-6.644317837854237E-2"/>
                </c:manualLayout>
              </c:layout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'[1]Questão 8'!$B$100:$B$105</c:f>
              <c:strCache>
                <c:ptCount val="6"/>
                <c:pt idx="0">
                  <c:v>-</c:v>
                </c:pt>
                <c:pt idx="1">
                  <c:v>Download de arquivos.</c:v>
                </c:pt>
                <c:pt idx="2">
                  <c:v>Navegação.</c:v>
                </c:pt>
                <c:pt idx="3">
                  <c:v>Nenhuma das dificuldades anteriores.</c:v>
                </c:pt>
                <c:pt idx="4">
                  <c:v>Recebimento de informações sobre o curso. </c:v>
                </c:pt>
                <c:pt idx="5">
                  <c:v>Visualização de avisos.</c:v>
                </c:pt>
              </c:strCache>
            </c:strRef>
          </c:cat>
          <c:val>
            <c:numRef>
              <c:f>'[1]Questão 8'!$C$100:$C$105</c:f>
              <c:numCache>
                <c:formatCode>General</c:formatCode>
                <c:ptCount val="6"/>
                <c:pt idx="0">
                  <c:v>5.502297350955811E-3</c:v>
                </c:pt>
                <c:pt idx="1">
                  <c:v>3.2314179287915745E-2</c:v>
                </c:pt>
                <c:pt idx="2">
                  <c:v>6.1829939304554993E-2</c:v>
                </c:pt>
                <c:pt idx="3">
                  <c:v>0.83372095221888176</c:v>
                </c:pt>
                <c:pt idx="4">
                  <c:v>3.5585304517178132E-2</c:v>
                </c:pt>
                <c:pt idx="5">
                  <c:v>3.1047327320513549E-2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</c:dPt>
          <c:dPt>
            <c:idx val="5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C0504D"/>
                </a:solidFill>
                <a:round/>
              </a:ln>
              <a:effectLst>
                <a:outerShdw blurRad="50800" dist="38100" dir="2700000" algn="tl" rotWithShape="0">
                  <a:srgbClr val="C0504D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'[1]Questão 8'!$B$100:$B$105</c:f>
              <c:strCache>
                <c:ptCount val="6"/>
                <c:pt idx="0">
                  <c:v>-</c:v>
                </c:pt>
                <c:pt idx="1">
                  <c:v>Download de arquivos.</c:v>
                </c:pt>
                <c:pt idx="2">
                  <c:v>Navegação.</c:v>
                </c:pt>
                <c:pt idx="3">
                  <c:v>Nenhuma das dificuldades anteriores.</c:v>
                </c:pt>
                <c:pt idx="4">
                  <c:v>Recebimento de informações sobre o curso. </c:v>
                </c:pt>
                <c:pt idx="5">
                  <c:v>Visualização de avisos.</c:v>
                </c:pt>
              </c:strCache>
            </c:strRef>
          </c:cat>
          <c:val>
            <c:numRef>
              <c:f>'[1]Questão 8'!$D$100:$D$105</c:f>
              <c:numCache>
                <c:formatCode>General</c:formatCode>
                <c:ptCount val="6"/>
                <c:pt idx="0">
                  <c:v>291</c:v>
                </c:pt>
                <c:pt idx="1">
                  <c:v>1709</c:v>
                </c:pt>
                <c:pt idx="2">
                  <c:v>3270</c:v>
                </c:pt>
                <c:pt idx="3">
                  <c:v>44093</c:v>
                </c:pt>
                <c:pt idx="4">
                  <c:v>1882</c:v>
                </c:pt>
                <c:pt idx="5">
                  <c:v>1642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O </a:t>
            </a:r>
            <a:r>
              <a:rPr lang="en-US" dirty="0" err="1" smtClean="0">
                <a:solidFill>
                  <a:schemeClr val="tx1"/>
                </a:solidFill>
              </a:rPr>
              <a:t>suporte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técnico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atendeu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em</a:t>
            </a:r>
            <a:r>
              <a:rPr lang="en-US" dirty="0">
                <a:solidFill>
                  <a:schemeClr val="tx1"/>
                </a:solidFill>
              </a:rPr>
              <a:t> tempo </a:t>
            </a:r>
            <a:r>
              <a:rPr lang="en-US" dirty="0" err="1">
                <a:solidFill>
                  <a:schemeClr val="tx1"/>
                </a:solidFill>
              </a:rPr>
              <a:t>hábil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dúvidas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e </a:t>
            </a:r>
            <a:r>
              <a:rPr lang="en-US" dirty="0" err="1">
                <a:solidFill>
                  <a:schemeClr val="tx1"/>
                </a:solidFill>
              </a:rPr>
              <a:t>problemas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93763881641445"/>
          <c:y val="0.38786910390944945"/>
          <c:w val="0.57886549358434003"/>
          <c:h val="0.4929125299525065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-0.14587738481161161"/>
                  <c:y val="2.8124765413290356E-2"/>
                </c:manualLayout>
              </c:layout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304803215188857"/>
                      <c:h val="8.8945241173684395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9.8778809875328083E-2"/>
                  <c:y val="2.5843215381209858E-2"/>
                </c:manualLayout>
              </c:layout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067968987786158"/>
                  <c:y val="-1.9911232249624714E-2"/>
                </c:manualLayout>
              </c:layout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185679497986324"/>
                      <c:h val="0.12763893366167139"/>
                    </c:manualLayout>
                  </c15:layout>
                </c:ext>
              </c:extLst>
            </c:dLbl>
            <c:numFmt formatCode="0.00%" sourceLinked="0"/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'[1]Questão 19'!$B$123:$B$125</c:f>
              <c:strCache>
                <c:ptCount val="3"/>
                <c:pt idx="0">
                  <c:v>-</c:v>
                </c:pt>
                <c:pt idx="1">
                  <c:v>Não.</c:v>
                </c:pt>
                <c:pt idx="2">
                  <c:v>Sim.</c:v>
                </c:pt>
              </c:strCache>
            </c:strRef>
          </c:cat>
          <c:val>
            <c:numRef>
              <c:f>'[1]Questão 19'!$C$123:$C$125</c:f>
              <c:numCache>
                <c:formatCode>General</c:formatCode>
                <c:ptCount val="3"/>
                <c:pt idx="0">
                  <c:v>1.4048821071340784E-2</c:v>
                </c:pt>
                <c:pt idx="1">
                  <c:v>8.5030347722502689E-2</c:v>
                </c:pt>
                <c:pt idx="2">
                  <c:v>0.90092083120615651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C0504D"/>
                </a:solidFill>
                <a:round/>
              </a:ln>
              <a:effectLst>
                <a:outerShdw blurRad="50800" dist="38100" dir="2700000" algn="tl" rotWithShape="0">
                  <a:srgbClr val="C0504D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'[1]Questão 19'!$B$123:$B$125</c:f>
              <c:strCache>
                <c:ptCount val="3"/>
                <c:pt idx="0">
                  <c:v>-</c:v>
                </c:pt>
                <c:pt idx="1">
                  <c:v>Não.</c:v>
                </c:pt>
                <c:pt idx="2">
                  <c:v>Sim.</c:v>
                </c:pt>
              </c:strCache>
            </c:strRef>
          </c:cat>
          <c:val>
            <c:numRef>
              <c:f>'[1]Questão 19'!$D$123:$D$125</c:f>
              <c:numCache>
                <c:formatCode>General</c:formatCode>
                <c:ptCount val="3"/>
                <c:pt idx="0">
                  <c:v>743</c:v>
                </c:pt>
                <c:pt idx="1">
                  <c:v>4497</c:v>
                </c:pt>
                <c:pt idx="2">
                  <c:v>47647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 smtClean="0">
                <a:solidFill>
                  <a:schemeClr val="tx1"/>
                </a:solidFill>
              </a:rPr>
              <a:t>Os </a:t>
            </a:r>
            <a:r>
              <a:rPr lang="pt-BR" dirty="0">
                <a:solidFill>
                  <a:schemeClr val="tx1"/>
                </a:solidFill>
              </a:rPr>
              <a:t>objetivos </a:t>
            </a:r>
            <a:r>
              <a:rPr lang="pt-BR" dirty="0" smtClean="0">
                <a:solidFill>
                  <a:schemeClr val="tx1"/>
                </a:solidFill>
              </a:rPr>
              <a:t>estavam coerentes?</a:t>
            </a:r>
            <a:endParaRPr lang="pt-BR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961976991212794"/>
          <c:y val="0.26719111873546725"/>
          <c:w val="0.66601134426495656"/>
          <c:h val="0.5652849371777113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-0.21307925336148623"/>
                  <c:y val="1.462110986126732E-2"/>
                </c:manualLayout>
              </c:layout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7070525960791214"/>
                  <c:y val="2.0131233595800527E-3"/>
                </c:manualLayout>
              </c:layout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4291576122817057"/>
                  <c:y val="1.706711661042369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18FBF116-8EBC-4489-9C84-A85A66CB052D}" type="CATEGORYNAME">
                      <a:rPr lang="en-US" sz="1400" b="1" baseline="0">
                        <a:solidFill>
                          <a:srgbClr val="002060"/>
                        </a:solidFill>
                      </a:rPr>
                      <a:pPr>
                        <a:defRPr sz="1400" b="1" i="0" u="none" strike="noStrike" kern="1200" baseline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[NOME DA CATEGORIA]</a:t>
                    </a:fld>
                    <a:r>
                      <a:rPr lang="en-US" sz="1400" b="1" baseline="0">
                        <a:solidFill>
                          <a:srgbClr val="002060"/>
                        </a:solidFill>
                      </a:rPr>
                      <a:t>; </a:t>
                    </a:r>
                    <a:fld id="{E3F04530-E9F1-47D3-94E6-3728E0F3C050}" type="VALUE">
                      <a:rPr lang="en-US" sz="1400" b="1" baseline="0">
                        <a:solidFill>
                          <a:srgbClr val="002060"/>
                        </a:solidFill>
                      </a:rPr>
                      <a:pPr>
                        <a:defRPr sz="1400" b="1" i="0" u="none" strike="noStrike" kern="1200" baseline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endParaRPr lang="en-US" sz="1400" b="1" baseline="0">
                      <a:solidFill>
                        <a:srgbClr val="002060"/>
                      </a:solidFill>
                    </a:endParaRPr>
                  </a:p>
                </c:rich>
              </c:tx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0.00%" sourceLinked="0"/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'[1]Questão 12'!$B$63:$B$65</c:f>
              <c:strCache>
                <c:ptCount val="3"/>
                <c:pt idx="0">
                  <c:v>-</c:v>
                </c:pt>
                <c:pt idx="1">
                  <c:v>Não.</c:v>
                </c:pt>
                <c:pt idx="2">
                  <c:v>Sim.</c:v>
                </c:pt>
              </c:strCache>
            </c:strRef>
          </c:cat>
          <c:val>
            <c:numRef>
              <c:f>'[1]Questão 12'!$C$63:$C$65</c:f>
              <c:numCache>
                <c:formatCode>General</c:formatCode>
                <c:ptCount val="3"/>
                <c:pt idx="0">
                  <c:v>8.2061754306351278E-3</c:v>
                </c:pt>
                <c:pt idx="1">
                  <c:v>1.0853328795356137E-2</c:v>
                </c:pt>
                <c:pt idx="2">
                  <c:v>0.98094049577400877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C0504D"/>
                </a:solidFill>
                <a:round/>
              </a:ln>
              <a:effectLst>
                <a:outerShdw blurRad="50800" dist="38100" dir="2700000" algn="tl" rotWithShape="0">
                  <a:srgbClr val="C0504D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'[1]Questão 12'!$B$63:$B$65</c:f>
              <c:strCache>
                <c:ptCount val="3"/>
                <c:pt idx="0">
                  <c:v>-</c:v>
                </c:pt>
                <c:pt idx="1">
                  <c:v>Não.</c:v>
                </c:pt>
                <c:pt idx="2">
                  <c:v>Sim.</c:v>
                </c:pt>
              </c:strCache>
            </c:strRef>
          </c:cat>
          <c:val>
            <c:numRef>
              <c:f>'[1]Questão 12'!$D$63:$D$65</c:f>
              <c:numCache>
                <c:formatCode>General</c:formatCode>
                <c:ptCount val="3"/>
                <c:pt idx="0">
                  <c:v>434</c:v>
                </c:pt>
                <c:pt idx="1">
                  <c:v>574</c:v>
                </c:pt>
                <c:pt idx="2">
                  <c:v>51879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aseline="0" dirty="0" smtClean="0">
                <a:solidFill>
                  <a:schemeClr val="tx1"/>
                </a:solidFill>
              </a:rPr>
              <a:t>linguagem </a:t>
            </a:r>
            <a:r>
              <a:rPr lang="pt-BR" baseline="0" dirty="0">
                <a:solidFill>
                  <a:schemeClr val="tx1"/>
                </a:solidFill>
              </a:rPr>
              <a:t>adequada, coerente e compreensível?</a:t>
            </a:r>
          </a:p>
        </c:rich>
      </c:tx>
      <c:layout>
        <c:manualLayout>
          <c:xMode val="edge"/>
          <c:yMode val="edge"/>
          <c:x val="0.16735769739944362"/>
          <c:y val="1.8287269972182711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91634108595162"/>
          <c:y val="0.32348284656476511"/>
          <c:w val="0.68940549102072302"/>
          <c:h val="0.5845758637315198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-0.18368368016497938"/>
                  <c:y val="8.0285849778616459E-3"/>
                </c:manualLayout>
              </c:layout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5423312671886524"/>
                  <c:y val="1.7914924427549984E-2"/>
                </c:manualLayout>
              </c:layout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6209411323584555"/>
                  <c:y val="-2.249573901652275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63AD2D2B-0A20-421B-B017-419DDD60E239}" type="CATEGORYNAME">
                      <a:rPr lang="en-US" sz="1400" b="1" baseline="0">
                        <a:solidFill>
                          <a:srgbClr val="002060"/>
                        </a:solidFill>
                      </a:rPr>
                      <a:pPr>
                        <a:defRPr sz="1400" b="1" i="0" u="none" strike="noStrike" kern="1200" baseline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[NOME DA CATEGORIA]</a:t>
                    </a:fld>
                    <a:r>
                      <a:rPr lang="en-US" sz="1400" b="1" baseline="0">
                        <a:solidFill>
                          <a:srgbClr val="002060"/>
                        </a:solidFill>
                      </a:rPr>
                      <a:t>; </a:t>
                    </a:r>
                    <a:fld id="{65C9B164-8620-4FA7-89F8-EFDDCAED871A}" type="VALUE">
                      <a:rPr lang="en-US" sz="1400" b="1" baseline="0">
                        <a:solidFill>
                          <a:srgbClr val="002060"/>
                        </a:solidFill>
                      </a:rPr>
                      <a:pPr>
                        <a:defRPr sz="1400" b="1" i="0" u="none" strike="noStrike" kern="1200" baseline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endParaRPr lang="en-US" sz="1400" b="1" baseline="0">
                      <a:solidFill>
                        <a:srgbClr val="002060"/>
                      </a:solidFill>
                    </a:endParaRPr>
                  </a:p>
                </c:rich>
              </c:tx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0.00%" sourceLinked="0"/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'[1]Questão 10'!$B$63:$B$65</c:f>
              <c:strCache>
                <c:ptCount val="3"/>
                <c:pt idx="0">
                  <c:v>-</c:v>
                </c:pt>
                <c:pt idx="1">
                  <c:v>Não.</c:v>
                </c:pt>
                <c:pt idx="2">
                  <c:v>Sim.</c:v>
                </c:pt>
              </c:strCache>
            </c:strRef>
          </c:cat>
          <c:val>
            <c:numRef>
              <c:f>'[1]Questão 10'!$C$63:$C$65</c:f>
              <c:numCache>
                <c:formatCode>General</c:formatCode>
                <c:ptCount val="3"/>
                <c:pt idx="0">
                  <c:v>8.0360012857602064E-3</c:v>
                </c:pt>
                <c:pt idx="1">
                  <c:v>2.1423034015920737E-2</c:v>
                </c:pt>
                <c:pt idx="2">
                  <c:v>0.97054096469831908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C0504D"/>
                </a:solidFill>
                <a:round/>
              </a:ln>
              <a:effectLst>
                <a:outerShdw blurRad="50800" dist="38100" dir="2700000" algn="tl" rotWithShape="0">
                  <a:srgbClr val="C0504D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'[1]Questão 10'!$B$63:$B$65</c:f>
              <c:strCache>
                <c:ptCount val="3"/>
                <c:pt idx="0">
                  <c:v>-</c:v>
                </c:pt>
                <c:pt idx="1">
                  <c:v>Não.</c:v>
                </c:pt>
                <c:pt idx="2">
                  <c:v>Sim.</c:v>
                </c:pt>
              </c:strCache>
            </c:strRef>
          </c:cat>
          <c:val>
            <c:numRef>
              <c:f>'[1]Questão 10'!$D$63:$D$65</c:f>
              <c:numCache>
                <c:formatCode>General</c:formatCode>
                <c:ptCount val="3"/>
                <c:pt idx="0">
                  <c:v>425</c:v>
                </c:pt>
                <c:pt idx="1">
                  <c:v>1133</c:v>
                </c:pt>
                <c:pt idx="2">
                  <c:v>51329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8446D2-FB6B-4C9A-8B0B-AE452299DEF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9385F37-78F2-4198-A00F-59CF1CB89DA2}">
      <dgm:prSet/>
      <dgm:spPr/>
      <dgm:t>
        <a:bodyPr/>
        <a:lstStyle/>
        <a:p>
          <a:r>
            <a:rPr lang="pt-BR" dirty="0" smtClean="0"/>
            <a:t>Melhoria do funcionamento do Poder Legislativo brasileiro</a:t>
          </a:r>
          <a:endParaRPr lang="pt-BR" dirty="0"/>
        </a:p>
      </dgm:t>
    </dgm:pt>
    <dgm:pt modelId="{0D3377D6-1BED-4972-8DEF-D6F8F440F928}" type="parTrans" cxnId="{2FB190F6-8154-4AA9-A18D-20E63D9C8138}">
      <dgm:prSet/>
      <dgm:spPr/>
      <dgm:t>
        <a:bodyPr/>
        <a:lstStyle/>
        <a:p>
          <a:endParaRPr lang="pt-BR"/>
        </a:p>
      </dgm:t>
    </dgm:pt>
    <dgm:pt modelId="{6FE1E2AB-3884-43D2-9A40-094A314BDA4F}" type="sibTrans" cxnId="{2FB190F6-8154-4AA9-A18D-20E63D9C8138}">
      <dgm:prSet/>
      <dgm:spPr/>
      <dgm:t>
        <a:bodyPr/>
        <a:lstStyle/>
        <a:p>
          <a:endParaRPr lang="pt-BR"/>
        </a:p>
      </dgm:t>
    </dgm:pt>
    <dgm:pt modelId="{F1725D53-3AEA-426D-B73F-807D347E4BB9}" type="pres">
      <dgm:prSet presAssocID="{098446D2-FB6B-4C9A-8B0B-AE452299DEF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CD3000F-EBE6-4965-95DE-4A7C41097865}" type="pres">
      <dgm:prSet presAssocID="{D9385F37-78F2-4198-A00F-59CF1CB89DA2}" presName="node" presStyleLbl="node1" presStyleIdx="0" presStyleCnt="1" custLinFactNeighborX="-9794" custLinFactNeighborY="-106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9E4C3D3-FEC6-4B4D-9E5E-1DCCF85E85DE}" type="presOf" srcId="{098446D2-FB6B-4C9A-8B0B-AE452299DEF7}" destId="{F1725D53-3AEA-426D-B73F-807D347E4BB9}" srcOrd="0" destOrd="0" presId="urn:microsoft.com/office/officeart/2005/8/layout/default"/>
    <dgm:cxn modelId="{7E330CF6-A260-4F8E-8DF5-2AB457627F70}" type="presOf" srcId="{D9385F37-78F2-4198-A00F-59CF1CB89DA2}" destId="{6CD3000F-EBE6-4965-95DE-4A7C41097865}" srcOrd="0" destOrd="0" presId="urn:microsoft.com/office/officeart/2005/8/layout/default"/>
    <dgm:cxn modelId="{2FB190F6-8154-4AA9-A18D-20E63D9C8138}" srcId="{098446D2-FB6B-4C9A-8B0B-AE452299DEF7}" destId="{D9385F37-78F2-4198-A00F-59CF1CB89DA2}" srcOrd="0" destOrd="0" parTransId="{0D3377D6-1BED-4972-8DEF-D6F8F440F928}" sibTransId="{6FE1E2AB-3884-43D2-9A40-094A314BDA4F}"/>
    <dgm:cxn modelId="{20CCDEEF-11D2-4150-A03F-1DFD1DCE5CA8}" type="presParOf" srcId="{F1725D53-3AEA-426D-B73F-807D347E4BB9}" destId="{6CD3000F-EBE6-4965-95DE-4A7C41097865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53B93F-F009-443D-8466-E84C2367E898}" type="doc">
      <dgm:prSet loTypeId="urn:microsoft.com/office/officeart/2005/8/layout/matrix1" loCatId="matrix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CC3305F-75BC-4241-8621-E29D10C09DA9}">
      <dgm:prSet phldrT="[Texto]"/>
      <dgm:spPr/>
      <dgm:t>
        <a:bodyPr/>
        <a:lstStyle/>
        <a:p>
          <a:r>
            <a:rPr lang="pt-BR" dirty="0" smtClean="0"/>
            <a:t>LEGISLATIVO/PESSOAS</a:t>
          </a:r>
          <a:endParaRPr lang="pt-BR" dirty="0"/>
        </a:p>
      </dgm:t>
    </dgm:pt>
    <dgm:pt modelId="{B286DD46-C389-4906-8BDE-B8AB20C876A3}" type="parTrans" cxnId="{5756CCF4-EF5C-492B-9FF5-C14424F17BC1}">
      <dgm:prSet/>
      <dgm:spPr/>
      <dgm:t>
        <a:bodyPr/>
        <a:lstStyle/>
        <a:p>
          <a:endParaRPr lang="pt-BR"/>
        </a:p>
      </dgm:t>
    </dgm:pt>
    <dgm:pt modelId="{D668E9DB-188D-40B6-BE86-F75B1C19E5A1}" type="sibTrans" cxnId="{5756CCF4-EF5C-492B-9FF5-C14424F17BC1}">
      <dgm:prSet/>
      <dgm:spPr/>
      <dgm:t>
        <a:bodyPr/>
        <a:lstStyle/>
        <a:p>
          <a:endParaRPr lang="pt-BR"/>
        </a:p>
      </dgm:t>
    </dgm:pt>
    <dgm:pt modelId="{D174DF78-B6DF-40F2-B879-092DC130E178}">
      <dgm:prSet phldrT="[Texto]"/>
      <dgm:spPr/>
      <dgm:t>
        <a:bodyPr/>
        <a:lstStyle/>
        <a:p>
          <a:r>
            <a:rPr lang="pt-BR" dirty="0" smtClean="0"/>
            <a:t>modernização</a:t>
          </a:r>
          <a:endParaRPr lang="pt-BR" dirty="0"/>
        </a:p>
      </dgm:t>
    </dgm:pt>
    <dgm:pt modelId="{00B518DC-372D-4952-9480-9BD09092844C}" type="parTrans" cxnId="{293172FF-EF37-4288-A3C2-61E2AEF80DFC}">
      <dgm:prSet/>
      <dgm:spPr/>
      <dgm:t>
        <a:bodyPr/>
        <a:lstStyle/>
        <a:p>
          <a:endParaRPr lang="pt-BR"/>
        </a:p>
      </dgm:t>
    </dgm:pt>
    <dgm:pt modelId="{0D50A8F4-432C-4B4D-A232-E16925874AD5}" type="sibTrans" cxnId="{293172FF-EF37-4288-A3C2-61E2AEF80DFC}">
      <dgm:prSet/>
      <dgm:spPr/>
      <dgm:t>
        <a:bodyPr/>
        <a:lstStyle/>
        <a:p>
          <a:endParaRPr lang="pt-BR"/>
        </a:p>
      </dgm:t>
    </dgm:pt>
    <dgm:pt modelId="{5A54C6F8-3EB3-42EA-BFB8-058E63768211}">
      <dgm:prSet phldrT="[Texto]"/>
      <dgm:spPr/>
      <dgm:t>
        <a:bodyPr/>
        <a:lstStyle/>
        <a:p>
          <a:r>
            <a:rPr lang="pt-BR" dirty="0" smtClean="0"/>
            <a:t>integração</a:t>
          </a:r>
          <a:endParaRPr lang="pt-BR" dirty="0"/>
        </a:p>
      </dgm:t>
    </dgm:pt>
    <dgm:pt modelId="{08CA322D-1342-42EB-8F60-2FC65740B1A4}" type="parTrans" cxnId="{E898076C-4CDE-4FB7-A3A4-07CF6F44DA8C}">
      <dgm:prSet/>
      <dgm:spPr/>
      <dgm:t>
        <a:bodyPr/>
        <a:lstStyle/>
        <a:p>
          <a:endParaRPr lang="pt-BR"/>
        </a:p>
      </dgm:t>
    </dgm:pt>
    <dgm:pt modelId="{601E887E-A286-416E-8839-D9FF2EF79D54}" type="sibTrans" cxnId="{E898076C-4CDE-4FB7-A3A4-07CF6F44DA8C}">
      <dgm:prSet/>
      <dgm:spPr/>
      <dgm:t>
        <a:bodyPr/>
        <a:lstStyle/>
        <a:p>
          <a:endParaRPr lang="pt-BR"/>
        </a:p>
      </dgm:t>
    </dgm:pt>
    <dgm:pt modelId="{4AD3D9D4-4AE2-44CA-AB06-5A1B565F5091}">
      <dgm:prSet phldrT="[Texto]"/>
      <dgm:spPr/>
      <dgm:t>
        <a:bodyPr/>
        <a:lstStyle/>
        <a:p>
          <a:r>
            <a:rPr lang="pt-BR" dirty="0" smtClean="0"/>
            <a:t>comunicação</a:t>
          </a:r>
          <a:endParaRPr lang="pt-BR" dirty="0"/>
        </a:p>
      </dgm:t>
    </dgm:pt>
    <dgm:pt modelId="{FB51D9AE-72EC-49D3-9360-F2DA84A12B97}" type="parTrans" cxnId="{AB2D8BF7-51EE-4E8B-A8B4-D93A74165B39}">
      <dgm:prSet/>
      <dgm:spPr/>
      <dgm:t>
        <a:bodyPr/>
        <a:lstStyle/>
        <a:p>
          <a:endParaRPr lang="pt-BR"/>
        </a:p>
      </dgm:t>
    </dgm:pt>
    <dgm:pt modelId="{BE326666-FBBF-4F0B-B07C-1D53D81B7E1B}" type="sibTrans" cxnId="{AB2D8BF7-51EE-4E8B-A8B4-D93A74165B39}">
      <dgm:prSet/>
      <dgm:spPr/>
      <dgm:t>
        <a:bodyPr/>
        <a:lstStyle/>
        <a:p>
          <a:endParaRPr lang="pt-BR"/>
        </a:p>
      </dgm:t>
    </dgm:pt>
    <dgm:pt modelId="{5C599F35-967D-4B81-9152-B03AA9B75F3E}">
      <dgm:prSet phldrT="[Texto]"/>
      <dgm:spPr/>
      <dgm:t>
        <a:bodyPr/>
        <a:lstStyle/>
        <a:p>
          <a:r>
            <a:rPr lang="pt-BR" dirty="0" smtClean="0"/>
            <a:t>transformação</a:t>
          </a:r>
          <a:endParaRPr lang="pt-BR" dirty="0"/>
        </a:p>
      </dgm:t>
    </dgm:pt>
    <dgm:pt modelId="{4790B822-D1E4-4B94-9C2D-BAEFF811A6E6}" type="parTrans" cxnId="{C7A6072E-A6B4-4147-A76D-5B4A255A8388}">
      <dgm:prSet/>
      <dgm:spPr/>
      <dgm:t>
        <a:bodyPr/>
        <a:lstStyle/>
        <a:p>
          <a:endParaRPr lang="pt-BR"/>
        </a:p>
      </dgm:t>
    </dgm:pt>
    <dgm:pt modelId="{BE1B2A68-896B-4054-85A7-F79F87AD7AC2}" type="sibTrans" cxnId="{C7A6072E-A6B4-4147-A76D-5B4A255A8388}">
      <dgm:prSet/>
      <dgm:spPr/>
      <dgm:t>
        <a:bodyPr/>
        <a:lstStyle/>
        <a:p>
          <a:endParaRPr lang="pt-BR"/>
        </a:p>
      </dgm:t>
    </dgm:pt>
    <dgm:pt modelId="{54D8B38B-553B-4C45-902A-F87C5CA652F1}" type="pres">
      <dgm:prSet presAssocID="{C453B93F-F009-443D-8466-E84C2367E898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4274E2F-772A-4C51-A396-84136B6E7FD6}" type="pres">
      <dgm:prSet presAssocID="{C453B93F-F009-443D-8466-E84C2367E898}" presName="matrix" presStyleCnt="0"/>
      <dgm:spPr/>
      <dgm:t>
        <a:bodyPr/>
        <a:lstStyle/>
        <a:p>
          <a:endParaRPr lang="pt-BR"/>
        </a:p>
      </dgm:t>
    </dgm:pt>
    <dgm:pt modelId="{5B2EAED1-2D40-49A6-9AA4-CE06F6A219F4}" type="pres">
      <dgm:prSet presAssocID="{C453B93F-F009-443D-8466-E84C2367E898}" presName="tile1" presStyleLbl="node1" presStyleIdx="0" presStyleCnt="4"/>
      <dgm:spPr/>
      <dgm:t>
        <a:bodyPr/>
        <a:lstStyle/>
        <a:p>
          <a:endParaRPr lang="pt-BR"/>
        </a:p>
      </dgm:t>
    </dgm:pt>
    <dgm:pt modelId="{C24C2B99-B29F-436F-9EC9-BD3D047A8392}" type="pres">
      <dgm:prSet presAssocID="{C453B93F-F009-443D-8466-E84C2367E89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51C2560-541F-406A-A844-2BE39564F32F}" type="pres">
      <dgm:prSet presAssocID="{C453B93F-F009-443D-8466-E84C2367E898}" presName="tile2" presStyleLbl="node1" presStyleIdx="1" presStyleCnt="4"/>
      <dgm:spPr/>
      <dgm:t>
        <a:bodyPr/>
        <a:lstStyle/>
        <a:p>
          <a:endParaRPr lang="pt-BR"/>
        </a:p>
      </dgm:t>
    </dgm:pt>
    <dgm:pt modelId="{52453865-3C0F-4B3A-B517-C1C0EC9154DB}" type="pres">
      <dgm:prSet presAssocID="{C453B93F-F009-443D-8466-E84C2367E89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4CC99F6-5D81-4E91-B32A-81725AD105F6}" type="pres">
      <dgm:prSet presAssocID="{C453B93F-F009-443D-8466-E84C2367E898}" presName="tile3" presStyleLbl="node1" presStyleIdx="2" presStyleCnt="4" custLinFactNeighborY="1462"/>
      <dgm:spPr/>
      <dgm:t>
        <a:bodyPr/>
        <a:lstStyle/>
        <a:p>
          <a:endParaRPr lang="pt-BR"/>
        </a:p>
      </dgm:t>
    </dgm:pt>
    <dgm:pt modelId="{DAFDFF0C-8A9D-4CDA-AC14-D7983A11D977}" type="pres">
      <dgm:prSet presAssocID="{C453B93F-F009-443D-8466-E84C2367E89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F5CA5A6-9E2C-4501-A565-832834A4DC2D}" type="pres">
      <dgm:prSet presAssocID="{C453B93F-F009-443D-8466-E84C2367E898}" presName="tile4" presStyleLbl="node1" presStyleIdx="3" presStyleCnt="4" custLinFactNeighborX="30972" custLinFactNeighborY="36333"/>
      <dgm:spPr/>
      <dgm:t>
        <a:bodyPr/>
        <a:lstStyle/>
        <a:p>
          <a:endParaRPr lang="pt-BR"/>
        </a:p>
      </dgm:t>
    </dgm:pt>
    <dgm:pt modelId="{5F44A3C9-5DE6-42F4-A49F-ABFA2FF386E5}" type="pres">
      <dgm:prSet presAssocID="{C453B93F-F009-443D-8466-E84C2367E89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C48DE37-7A83-4378-BE20-0733E28EA6A1}" type="pres">
      <dgm:prSet presAssocID="{C453B93F-F009-443D-8466-E84C2367E898}" presName="centerTile" presStyleLbl="fgShp" presStyleIdx="0" presStyleCnt="1" custScaleX="135314" custScaleY="116129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</dgm:ptLst>
  <dgm:cxnLst>
    <dgm:cxn modelId="{5756CCF4-EF5C-492B-9FF5-C14424F17BC1}" srcId="{C453B93F-F009-443D-8466-E84C2367E898}" destId="{1CC3305F-75BC-4241-8621-E29D10C09DA9}" srcOrd="0" destOrd="0" parTransId="{B286DD46-C389-4906-8BDE-B8AB20C876A3}" sibTransId="{D668E9DB-188D-40B6-BE86-F75B1C19E5A1}"/>
    <dgm:cxn modelId="{0111D849-13B1-4FF3-BC23-01373CEBB464}" type="presOf" srcId="{5A54C6F8-3EB3-42EA-BFB8-058E63768211}" destId="{051C2560-541F-406A-A844-2BE39564F32F}" srcOrd="0" destOrd="0" presId="urn:microsoft.com/office/officeart/2005/8/layout/matrix1"/>
    <dgm:cxn modelId="{C96AE1B0-3070-4B63-8CDA-C7087A19B8DA}" type="presOf" srcId="{5C599F35-967D-4B81-9152-B03AA9B75F3E}" destId="{5F44A3C9-5DE6-42F4-A49F-ABFA2FF386E5}" srcOrd="1" destOrd="0" presId="urn:microsoft.com/office/officeart/2005/8/layout/matrix1"/>
    <dgm:cxn modelId="{E6C2FAC1-9492-48ED-A9DD-1E4EAB3C3591}" type="presOf" srcId="{D174DF78-B6DF-40F2-B879-092DC130E178}" destId="{C24C2B99-B29F-436F-9EC9-BD3D047A8392}" srcOrd="1" destOrd="0" presId="urn:microsoft.com/office/officeart/2005/8/layout/matrix1"/>
    <dgm:cxn modelId="{E898076C-4CDE-4FB7-A3A4-07CF6F44DA8C}" srcId="{1CC3305F-75BC-4241-8621-E29D10C09DA9}" destId="{5A54C6F8-3EB3-42EA-BFB8-058E63768211}" srcOrd="1" destOrd="0" parTransId="{08CA322D-1342-42EB-8F60-2FC65740B1A4}" sibTransId="{601E887E-A286-416E-8839-D9FF2EF79D54}"/>
    <dgm:cxn modelId="{C7A6072E-A6B4-4147-A76D-5B4A255A8388}" srcId="{1CC3305F-75BC-4241-8621-E29D10C09DA9}" destId="{5C599F35-967D-4B81-9152-B03AA9B75F3E}" srcOrd="3" destOrd="0" parTransId="{4790B822-D1E4-4B94-9C2D-BAEFF811A6E6}" sibTransId="{BE1B2A68-896B-4054-85A7-F79F87AD7AC2}"/>
    <dgm:cxn modelId="{55AC5683-B7BD-4893-9173-0E61316DA103}" type="presOf" srcId="{5C599F35-967D-4B81-9152-B03AA9B75F3E}" destId="{7F5CA5A6-9E2C-4501-A565-832834A4DC2D}" srcOrd="0" destOrd="0" presId="urn:microsoft.com/office/officeart/2005/8/layout/matrix1"/>
    <dgm:cxn modelId="{E1434CED-AB25-4C41-BA98-4CE309525212}" type="presOf" srcId="{C453B93F-F009-443D-8466-E84C2367E898}" destId="{54D8B38B-553B-4C45-902A-F87C5CA652F1}" srcOrd="0" destOrd="0" presId="urn:microsoft.com/office/officeart/2005/8/layout/matrix1"/>
    <dgm:cxn modelId="{9AED7A49-936A-4CA1-957E-7CD60389CB41}" type="presOf" srcId="{4AD3D9D4-4AE2-44CA-AB06-5A1B565F5091}" destId="{64CC99F6-5D81-4E91-B32A-81725AD105F6}" srcOrd="0" destOrd="0" presId="urn:microsoft.com/office/officeart/2005/8/layout/matrix1"/>
    <dgm:cxn modelId="{293172FF-EF37-4288-A3C2-61E2AEF80DFC}" srcId="{1CC3305F-75BC-4241-8621-E29D10C09DA9}" destId="{D174DF78-B6DF-40F2-B879-092DC130E178}" srcOrd="0" destOrd="0" parTransId="{00B518DC-372D-4952-9480-9BD09092844C}" sibTransId="{0D50A8F4-432C-4B4D-A232-E16925874AD5}"/>
    <dgm:cxn modelId="{95A50560-A350-43C5-A356-9B3C5168AF08}" type="presOf" srcId="{5A54C6F8-3EB3-42EA-BFB8-058E63768211}" destId="{52453865-3C0F-4B3A-B517-C1C0EC9154DB}" srcOrd="1" destOrd="0" presId="urn:microsoft.com/office/officeart/2005/8/layout/matrix1"/>
    <dgm:cxn modelId="{695A3057-1035-470B-A34D-1E9B531ED4D3}" type="presOf" srcId="{1CC3305F-75BC-4241-8621-E29D10C09DA9}" destId="{8C48DE37-7A83-4378-BE20-0733E28EA6A1}" srcOrd="0" destOrd="0" presId="urn:microsoft.com/office/officeart/2005/8/layout/matrix1"/>
    <dgm:cxn modelId="{AB2D8BF7-51EE-4E8B-A8B4-D93A74165B39}" srcId="{1CC3305F-75BC-4241-8621-E29D10C09DA9}" destId="{4AD3D9D4-4AE2-44CA-AB06-5A1B565F5091}" srcOrd="2" destOrd="0" parTransId="{FB51D9AE-72EC-49D3-9360-F2DA84A12B97}" sibTransId="{BE326666-FBBF-4F0B-B07C-1D53D81B7E1B}"/>
    <dgm:cxn modelId="{28E0CBF9-B6AF-429D-8935-FB5F040F975A}" type="presOf" srcId="{4AD3D9D4-4AE2-44CA-AB06-5A1B565F5091}" destId="{DAFDFF0C-8A9D-4CDA-AC14-D7983A11D977}" srcOrd="1" destOrd="0" presId="urn:microsoft.com/office/officeart/2005/8/layout/matrix1"/>
    <dgm:cxn modelId="{057D5630-EE23-4181-B20E-46B2F527F5C3}" type="presOf" srcId="{D174DF78-B6DF-40F2-B879-092DC130E178}" destId="{5B2EAED1-2D40-49A6-9AA4-CE06F6A219F4}" srcOrd="0" destOrd="0" presId="urn:microsoft.com/office/officeart/2005/8/layout/matrix1"/>
    <dgm:cxn modelId="{45430674-A5F2-41FF-9008-45DB884BFB29}" type="presParOf" srcId="{54D8B38B-553B-4C45-902A-F87C5CA652F1}" destId="{64274E2F-772A-4C51-A396-84136B6E7FD6}" srcOrd="0" destOrd="0" presId="urn:microsoft.com/office/officeart/2005/8/layout/matrix1"/>
    <dgm:cxn modelId="{5112F386-F095-451F-A2F6-02E4ECEC9D62}" type="presParOf" srcId="{64274E2F-772A-4C51-A396-84136B6E7FD6}" destId="{5B2EAED1-2D40-49A6-9AA4-CE06F6A219F4}" srcOrd="0" destOrd="0" presId="urn:microsoft.com/office/officeart/2005/8/layout/matrix1"/>
    <dgm:cxn modelId="{FE3331D3-E266-4AEB-BD3F-C607A1E44D13}" type="presParOf" srcId="{64274E2F-772A-4C51-A396-84136B6E7FD6}" destId="{C24C2B99-B29F-436F-9EC9-BD3D047A8392}" srcOrd="1" destOrd="0" presId="urn:microsoft.com/office/officeart/2005/8/layout/matrix1"/>
    <dgm:cxn modelId="{CBEE1D6F-DB48-442F-86F5-D2AC5DDE1DE6}" type="presParOf" srcId="{64274E2F-772A-4C51-A396-84136B6E7FD6}" destId="{051C2560-541F-406A-A844-2BE39564F32F}" srcOrd="2" destOrd="0" presId="urn:microsoft.com/office/officeart/2005/8/layout/matrix1"/>
    <dgm:cxn modelId="{4209D2FD-CDDA-4CF6-9083-F49E3232B7E1}" type="presParOf" srcId="{64274E2F-772A-4C51-A396-84136B6E7FD6}" destId="{52453865-3C0F-4B3A-B517-C1C0EC9154DB}" srcOrd="3" destOrd="0" presId="urn:microsoft.com/office/officeart/2005/8/layout/matrix1"/>
    <dgm:cxn modelId="{E3D49BDE-570D-4710-82D9-470B544E8D21}" type="presParOf" srcId="{64274E2F-772A-4C51-A396-84136B6E7FD6}" destId="{64CC99F6-5D81-4E91-B32A-81725AD105F6}" srcOrd="4" destOrd="0" presId="urn:microsoft.com/office/officeart/2005/8/layout/matrix1"/>
    <dgm:cxn modelId="{930F78F7-B485-4AC7-8F7C-E2D844713E3B}" type="presParOf" srcId="{64274E2F-772A-4C51-A396-84136B6E7FD6}" destId="{DAFDFF0C-8A9D-4CDA-AC14-D7983A11D977}" srcOrd="5" destOrd="0" presId="urn:microsoft.com/office/officeart/2005/8/layout/matrix1"/>
    <dgm:cxn modelId="{4C2AAFCE-0099-467C-BCB8-F9D865F2540C}" type="presParOf" srcId="{64274E2F-772A-4C51-A396-84136B6E7FD6}" destId="{7F5CA5A6-9E2C-4501-A565-832834A4DC2D}" srcOrd="6" destOrd="0" presId="urn:microsoft.com/office/officeart/2005/8/layout/matrix1"/>
    <dgm:cxn modelId="{D2183108-5278-4311-9E60-7EDE98D6A988}" type="presParOf" srcId="{64274E2F-772A-4C51-A396-84136B6E7FD6}" destId="{5F44A3C9-5DE6-42F4-A49F-ABFA2FF386E5}" srcOrd="7" destOrd="0" presId="urn:microsoft.com/office/officeart/2005/8/layout/matrix1"/>
    <dgm:cxn modelId="{E39FF1A6-D3E0-4F57-8372-B0940483ED5E}" type="presParOf" srcId="{54D8B38B-553B-4C45-902A-F87C5CA652F1}" destId="{8C48DE37-7A83-4378-BE20-0733E28EA6A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7E5198-3748-44D5-8846-86BD27CD4FE4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B5D39D0-895A-4818-87A8-45460D30802F}">
      <dgm:prSet phldrT="[Texto]" custT="1"/>
      <dgm:spPr/>
      <dgm:t>
        <a:bodyPr/>
        <a:lstStyle/>
        <a:p>
          <a:pPr algn="r"/>
          <a:r>
            <a:rPr lang="pt-BR" sz="1600" dirty="0" smtClean="0"/>
            <a:t>Abertos  e sem custo para toda população</a:t>
          </a:r>
          <a:r>
            <a:rPr lang="pt-BR" sz="1300" dirty="0" smtClean="0"/>
            <a:t/>
          </a:r>
          <a:br>
            <a:rPr lang="pt-BR" sz="1300" dirty="0" smtClean="0"/>
          </a:br>
          <a:endParaRPr lang="pt-BR" sz="1300" dirty="0"/>
        </a:p>
      </dgm:t>
    </dgm:pt>
    <dgm:pt modelId="{9E71E7FE-A88C-49E6-B486-1D75E6E18ABE}" type="parTrans" cxnId="{78DE28E5-EF7F-45C7-9786-241914F8387C}">
      <dgm:prSet/>
      <dgm:spPr/>
      <dgm:t>
        <a:bodyPr/>
        <a:lstStyle/>
        <a:p>
          <a:endParaRPr lang="pt-BR"/>
        </a:p>
      </dgm:t>
    </dgm:pt>
    <dgm:pt modelId="{37C3739D-A084-494C-8CBD-E45DF72028F8}" type="sibTrans" cxnId="{78DE28E5-EF7F-45C7-9786-241914F8387C}">
      <dgm:prSet/>
      <dgm:spPr/>
      <dgm:t>
        <a:bodyPr/>
        <a:lstStyle/>
        <a:p>
          <a:endParaRPr lang="pt-BR"/>
        </a:p>
      </dgm:t>
    </dgm:pt>
    <dgm:pt modelId="{88486B82-AA66-4608-9AC2-502E0B21F35F}">
      <dgm:prSet phldrT="[Texto]" custT="1"/>
      <dgm:spPr/>
      <dgm:t>
        <a:bodyPr/>
        <a:lstStyle/>
        <a:p>
          <a:r>
            <a:rPr lang="pt-BR" sz="2000" baseline="0" dirty="0" smtClean="0"/>
            <a:t>EAD/ Online</a:t>
          </a:r>
          <a:endParaRPr lang="pt-BR" sz="2000" baseline="0" dirty="0"/>
        </a:p>
      </dgm:t>
    </dgm:pt>
    <dgm:pt modelId="{7AB50274-A20A-4680-AE74-B1A4D5A9BB99}" type="parTrans" cxnId="{2CE157F5-44D5-4F76-932A-B3B7951F265D}">
      <dgm:prSet/>
      <dgm:spPr/>
      <dgm:t>
        <a:bodyPr/>
        <a:lstStyle/>
        <a:p>
          <a:endParaRPr lang="pt-BR"/>
        </a:p>
      </dgm:t>
    </dgm:pt>
    <dgm:pt modelId="{EB2D8DDF-90B3-41D7-8067-7BD0343A6A78}" type="sibTrans" cxnId="{2CE157F5-44D5-4F76-932A-B3B7951F265D}">
      <dgm:prSet/>
      <dgm:spPr/>
      <dgm:t>
        <a:bodyPr/>
        <a:lstStyle/>
        <a:p>
          <a:endParaRPr lang="pt-BR"/>
        </a:p>
      </dgm:t>
    </dgm:pt>
    <dgm:pt modelId="{46F2F232-3AE4-4981-988A-A7CA59E4E635}">
      <dgm:prSet phldrT="[Texto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t-BR" sz="1600" dirty="0" smtClean="0"/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600" dirty="0" smtClean="0"/>
            <a:t>Legislativo Federal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600" dirty="0" smtClean="0"/>
            <a:t>Estadual e Municipal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t-BR" sz="1600" dirty="0" smtClean="0"/>
        </a:p>
        <a:p>
          <a:pPr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300" dirty="0"/>
        </a:p>
      </dgm:t>
    </dgm:pt>
    <dgm:pt modelId="{225F5881-F488-4C8E-974B-3DB0C9E9563D}" type="parTrans" cxnId="{414534EE-FC95-44DB-A561-DF4DB04A49C7}">
      <dgm:prSet/>
      <dgm:spPr/>
      <dgm:t>
        <a:bodyPr/>
        <a:lstStyle/>
        <a:p>
          <a:endParaRPr lang="pt-BR"/>
        </a:p>
      </dgm:t>
    </dgm:pt>
    <dgm:pt modelId="{0F4B7733-8B37-4D3A-A93C-1D0900B3ADA0}" type="sibTrans" cxnId="{414534EE-FC95-44DB-A561-DF4DB04A49C7}">
      <dgm:prSet/>
      <dgm:spPr/>
      <dgm:t>
        <a:bodyPr/>
        <a:lstStyle/>
        <a:p>
          <a:endParaRPr lang="pt-BR"/>
        </a:p>
      </dgm:t>
    </dgm:pt>
    <dgm:pt modelId="{8788BC53-507C-4244-8230-8FFC771EEFF8}">
      <dgm:prSet phldrT="[Texto]" custT="1"/>
      <dgm:spPr/>
      <dgm:t>
        <a:bodyPr/>
        <a:lstStyle/>
        <a:p>
          <a:r>
            <a:rPr lang="pt-BR" sz="2000" dirty="0" smtClean="0"/>
            <a:t>Programa </a:t>
          </a:r>
          <a:r>
            <a:rPr lang="pt-BR" sz="2000" dirty="0" err="1" smtClean="0"/>
            <a:t>Interlegis</a:t>
          </a:r>
          <a:endParaRPr lang="pt-BR" sz="2000" dirty="0"/>
        </a:p>
      </dgm:t>
    </dgm:pt>
    <dgm:pt modelId="{FB0F2D03-8F3B-4B66-A4AD-92A8005B5852}" type="parTrans" cxnId="{6A1E34B2-CC0C-4B71-A5C8-79A5BA732F84}">
      <dgm:prSet/>
      <dgm:spPr/>
      <dgm:t>
        <a:bodyPr/>
        <a:lstStyle/>
        <a:p>
          <a:endParaRPr lang="pt-BR"/>
        </a:p>
      </dgm:t>
    </dgm:pt>
    <dgm:pt modelId="{2D26279F-18E5-4328-8E1A-39E3C6A9DD38}" type="sibTrans" cxnId="{6A1E34B2-CC0C-4B71-A5C8-79A5BA732F84}">
      <dgm:prSet/>
      <dgm:spPr/>
      <dgm:t>
        <a:bodyPr/>
        <a:lstStyle/>
        <a:p>
          <a:endParaRPr lang="pt-BR"/>
        </a:p>
      </dgm:t>
    </dgm:pt>
    <dgm:pt modelId="{873C3EB2-48A4-4359-938C-7ED8AD97C0B6}">
      <dgm:prSet phldrT="[Texto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t-BR" sz="1800" dirty="0" smtClean="0"/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t-BR" sz="1800" dirty="0" smtClean="0"/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800" dirty="0" smtClean="0"/>
            <a:t>Políticas </a:t>
          </a:r>
          <a:r>
            <a:rPr lang="pt-BR" sz="1800" dirty="0" err="1" smtClean="0"/>
            <a:t>Públicas,TI</a:t>
          </a:r>
          <a:r>
            <a:rPr lang="pt-BR" sz="1800" dirty="0" smtClean="0"/>
            <a:t> Orçamento e Gestão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t-BR" dirty="0"/>
        </a:p>
      </dgm:t>
    </dgm:pt>
    <dgm:pt modelId="{2BFEEA83-4600-4E87-B7AA-AFA0C412E47B}" type="parTrans" cxnId="{9AB2D53B-4C1F-47D9-9C60-CBDAB286C953}">
      <dgm:prSet/>
      <dgm:spPr/>
      <dgm:t>
        <a:bodyPr/>
        <a:lstStyle/>
        <a:p>
          <a:endParaRPr lang="pt-BR"/>
        </a:p>
      </dgm:t>
    </dgm:pt>
    <dgm:pt modelId="{FDAD1E70-985D-4D7C-BECF-829623A01A9E}" type="sibTrans" cxnId="{9AB2D53B-4C1F-47D9-9C60-CBDAB286C953}">
      <dgm:prSet/>
      <dgm:spPr/>
      <dgm:t>
        <a:bodyPr/>
        <a:lstStyle/>
        <a:p>
          <a:endParaRPr lang="pt-BR"/>
        </a:p>
      </dgm:t>
    </dgm:pt>
    <dgm:pt modelId="{2812DA6F-CFD6-4DA4-867E-EE75F4883BE8}">
      <dgm:prSet phldrT="[Texto]" custT="1"/>
      <dgm:spPr/>
      <dgm:t>
        <a:bodyPr/>
        <a:lstStyle/>
        <a:p>
          <a:pPr algn="r"/>
          <a:r>
            <a:rPr lang="pt-BR" sz="1800" dirty="0" smtClean="0"/>
            <a:t>Treinamento Presencial</a:t>
          </a:r>
          <a:endParaRPr lang="pt-BR" sz="1800" dirty="0"/>
        </a:p>
      </dgm:t>
    </dgm:pt>
    <dgm:pt modelId="{E9DEA7D5-4077-4D84-9FCC-A7B884314C4C}" type="parTrans" cxnId="{0566933C-C248-4C06-81F6-9B250F9E4C58}">
      <dgm:prSet/>
      <dgm:spPr/>
      <dgm:t>
        <a:bodyPr/>
        <a:lstStyle/>
        <a:p>
          <a:endParaRPr lang="pt-BR"/>
        </a:p>
      </dgm:t>
    </dgm:pt>
    <dgm:pt modelId="{5B1FDD45-3D9A-445F-9728-6C93B0027C3C}" type="sibTrans" cxnId="{0566933C-C248-4C06-81F6-9B250F9E4C58}">
      <dgm:prSet/>
      <dgm:spPr/>
      <dgm:t>
        <a:bodyPr/>
        <a:lstStyle/>
        <a:p>
          <a:endParaRPr lang="pt-BR"/>
        </a:p>
      </dgm:t>
    </dgm:pt>
    <dgm:pt modelId="{1580FCEB-7BCC-416C-B542-1E823118C435}">
      <dgm:prSet phldrT="[Texto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600" dirty="0" smtClean="0"/>
            <a:t>Certificação online</a:t>
          </a:r>
          <a:endParaRPr lang="pt-BR" sz="1600" dirty="0"/>
        </a:p>
      </dgm:t>
    </dgm:pt>
    <dgm:pt modelId="{1FDE14D3-DC5F-425E-8C12-CF5783023787}" type="parTrans" cxnId="{978BB1A4-BA38-4DB4-B9BB-9E12775106A9}">
      <dgm:prSet/>
      <dgm:spPr/>
      <dgm:t>
        <a:bodyPr/>
        <a:lstStyle/>
        <a:p>
          <a:endParaRPr lang="pt-BR"/>
        </a:p>
      </dgm:t>
    </dgm:pt>
    <dgm:pt modelId="{D8EB69FB-B90C-4084-93B8-8601A8574A66}" type="sibTrans" cxnId="{978BB1A4-BA38-4DB4-B9BB-9E12775106A9}">
      <dgm:prSet/>
      <dgm:spPr/>
      <dgm:t>
        <a:bodyPr/>
        <a:lstStyle/>
        <a:p>
          <a:endParaRPr lang="pt-BR"/>
        </a:p>
      </dgm:t>
    </dgm:pt>
    <dgm:pt modelId="{33E8A131-DFD2-4F35-B02D-5F4247D9790B}">
      <dgm:prSet phldrT="[Texto]" custT="1"/>
      <dgm:spPr/>
      <dgm:t>
        <a:bodyPr/>
        <a:lstStyle/>
        <a:p>
          <a:r>
            <a:rPr lang="pt-BR" sz="1800" dirty="0" smtClean="0"/>
            <a:t>Pós-Graduação</a:t>
          </a:r>
          <a:endParaRPr lang="pt-BR" sz="1800" dirty="0"/>
        </a:p>
      </dgm:t>
    </dgm:pt>
    <dgm:pt modelId="{E6243B02-CF4A-4D3F-AC53-875B2EC5D7A4}" type="parTrans" cxnId="{456EE96E-D4FB-49FF-9DC4-E5F26B4A2457}">
      <dgm:prSet/>
      <dgm:spPr/>
      <dgm:t>
        <a:bodyPr/>
        <a:lstStyle/>
        <a:p>
          <a:endParaRPr lang="pt-BR"/>
        </a:p>
      </dgm:t>
    </dgm:pt>
    <dgm:pt modelId="{DD95B854-E3CB-47FD-981D-E2403ABED519}" type="sibTrans" cxnId="{456EE96E-D4FB-49FF-9DC4-E5F26B4A2457}">
      <dgm:prSet/>
      <dgm:spPr/>
      <dgm:t>
        <a:bodyPr/>
        <a:lstStyle/>
        <a:p>
          <a:endParaRPr lang="pt-BR"/>
        </a:p>
      </dgm:t>
    </dgm:pt>
    <dgm:pt modelId="{FC32F95F-1331-4AB9-9133-C444847E33F8}">
      <dgm:prSet phldrT="[Texto]" custT="1"/>
      <dgm:spPr/>
      <dgm:t>
        <a:bodyPr/>
        <a:lstStyle/>
        <a:p>
          <a:r>
            <a:rPr lang="pt-BR" sz="1600" b="0" dirty="0" smtClean="0"/>
            <a:t>Oficinas nos Estados</a:t>
          </a:r>
          <a:endParaRPr lang="pt-BR" sz="1600" b="0" dirty="0"/>
        </a:p>
      </dgm:t>
    </dgm:pt>
    <dgm:pt modelId="{792C700A-B7BF-45BF-B609-E172181EEC75}" type="parTrans" cxnId="{3260C972-6811-44F2-B585-CF178609517F}">
      <dgm:prSet/>
      <dgm:spPr/>
      <dgm:t>
        <a:bodyPr/>
        <a:lstStyle/>
        <a:p>
          <a:endParaRPr lang="pt-BR"/>
        </a:p>
      </dgm:t>
    </dgm:pt>
    <dgm:pt modelId="{BBF34633-150E-46AD-8F03-3D163ACE8EC6}" type="sibTrans" cxnId="{3260C972-6811-44F2-B585-CF178609517F}">
      <dgm:prSet/>
      <dgm:spPr/>
      <dgm:t>
        <a:bodyPr/>
        <a:lstStyle/>
        <a:p>
          <a:endParaRPr lang="pt-BR"/>
        </a:p>
      </dgm:t>
    </dgm:pt>
    <dgm:pt modelId="{6D88E036-80BD-4340-B53F-BBBCDBE76DB5}">
      <dgm:prSet phldrT="[Texto]" custT="1"/>
      <dgm:spPr/>
      <dgm:t>
        <a:bodyPr/>
        <a:lstStyle/>
        <a:p>
          <a:r>
            <a:rPr lang="pt-BR" sz="2000" baseline="0" dirty="0" smtClean="0"/>
            <a:t>Cursos com e sem tutoria</a:t>
          </a:r>
          <a:endParaRPr lang="pt-BR" sz="2000" baseline="0" dirty="0"/>
        </a:p>
      </dgm:t>
    </dgm:pt>
    <dgm:pt modelId="{33F684AD-5F4A-4F59-BE2C-4539EBCA1FAB}" type="parTrans" cxnId="{DBE982EC-BD35-4C53-85E8-F39D5F08D531}">
      <dgm:prSet/>
      <dgm:spPr/>
      <dgm:t>
        <a:bodyPr/>
        <a:lstStyle/>
        <a:p>
          <a:endParaRPr lang="pt-BR"/>
        </a:p>
      </dgm:t>
    </dgm:pt>
    <dgm:pt modelId="{57584D1E-84DD-41AC-A395-AD4FD72E80C5}" type="sibTrans" cxnId="{DBE982EC-BD35-4C53-85E8-F39D5F08D531}">
      <dgm:prSet/>
      <dgm:spPr/>
      <dgm:t>
        <a:bodyPr/>
        <a:lstStyle/>
        <a:p>
          <a:endParaRPr lang="pt-BR"/>
        </a:p>
      </dgm:t>
    </dgm:pt>
    <dgm:pt modelId="{B01AE88B-9183-4277-8C8E-01A5230E9494}">
      <dgm:prSet phldrT="[Texto]" custT="1"/>
      <dgm:spPr/>
      <dgm:t>
        <a:bodyPr/>
        <a:lstStyle/>
        <a:p>
          <a:pPr algn="r"/>
          <a:r>
            <a:rPr lang="pt-BR" sz="1800" dirty="0" smtClean="0"/>
            <a:t>PFG  </a:t>
          </a:r>
          <a:endParaRPr lang="pt-BR" sz="1800" dirty="0"/>
        </a:p>
      </dgm:t>
    </dgm:pt>
    <dgm:pt modelId="{EC78BE65-8B81-4892-97D4-2E3406FE4AEF}" type="parTrans" cxnId="{F7507684-7CB0-4FB8-AC44-E4D27074ABDB}">
      <dgm:prSet/>
      <dgm:spPr/>
      <dgm:t>
        <a:bodyPr/>
        <a:lstStyle/>
        <a:p>
          <a:endParaRPr lang="pt-BR"/>
        </a:p>
      </dgm:t>
    </dgm:pt>
    <dgm:pt modelId="{E2F82569-CD70-4D25-9E34-554C19E86BE8}" type="sibTrans" cxnId="{F7507684-7CB0-4FB8-AC44-E4D27074ABDB}">
      <dgm:prSet/>
      <dgm:spPr/>
      <dgm:t>
        <a:bodyPr/>
        <a:lstStyle/>
        <a:p>
          <a:endParaRPr lang="pt-BR"/>
        </a:p>
      </dgm:t>
    </dgm:pt>
    <dgm:pt modelId="{CD3D0629-8094-4403-87E6-CEEC2F2357AD}">
      <dgm:prSet phldrT="[Texto]" custT="1"/>
      <dgm:spPr/>
      <dgm:t>
        <a:bodyPr/>
        <a:lstStyle/>
        <a:p>
          <a:r>
            <a:rPr lang="pt-BR" sz="1600" b="0" dirty="0" smtClean="0"/>
            <a:t>Tecnologia </a:t>
          </a:r>
          <a:endParaRPr lang="pt-BR" sz="1600" b="0" dirty="0"/>
        </a:p>
      </dgm:t>
    </dgm:pt>
    <dgm:pt modelId="{A1551FDF-53AA-4910-B6E5-4DE0E5969FC1}" type="parTrans" cxnId="{97102866-E14A-4124-B82C-62E313034C3D}">
      <dgm:prSet/>
      <dgm:spPr/>
      <dgm:t>
        <a:bodyPr/>
        <a:lstStyle/>
        <a:p>
          <a:endParaRPr lang="pt-BR"/>
        </a:p>
      </dgm:t>
    </dgm:pt>
    <dgm:pt modelId="{504AAC09-0A5A-493F-BDEF-D5F6FD5EEE26}" type="sibTrans" cxnId="{97102866-E14A-4124-B82C-62E313034C3D}">
      <dgm:prSet/>
      <dgm:spPr/>
      <dgm:t>
        <a:bodyPr/>
        <a:lstStyle/>
        <a:p>
          <a:endParaRPr lang="pt-BR"/>
        </a:p>
      </dgm:t>
    </dgm:pt>
    <dgm:pt modelId="{B8757664-B281-43E8-9A69-883FC7A70E93}">
      <dgm:prSet phldrT="[Texto]" custT="1"/>
      <dgm:spPr/>
      <dgm:t>
        <a:bodyPr/>
        <a:lstStyle/>
        <a:p>
          <a:r>
            <a:rPr lang="pt-BR" sz="1500" dirty="0" smtClean="0"/>
            <a:t>Avaliação de Politicas Públicas, Gestão de Projetos, Análise de Constitucionalidade</a:t>
          </a:r>
          <a:endParaRPr lang="pt-BR" sz="1800" dirty="0"/>
        </a:p>
      </dgm:t>
    </dgm:pt>
    <dgm:pt modelId="{1B1B2F4E-C9F0-4109-A569-FFF61A87C8FE}" type="parTrans" cxnId="{12E8B5DA-21F2-4114-A7DD-A4E71E0EBAF2}">
      <dgm:prSet/>
      <dgm:spPr/>
      <dgm:t>
        <a:bodyPr/>
        <a:lstStyle/>
        <a:p>
          <a:endParaRPr lang="pt-BR"/>
        </a:p>
      </dgm:t>
    </dgm:pt>
    <dgm:pt modelId="{06F80708-AA2B-4EC9-992B-DC069640BF1B}" type="sibTrans" cxnId="{12E8B5DA-21F2-4114-A7DD-A4E71E0EBAF2}">
      <dgm:prSet/>
      <dgm:spPr/>
      <dgm:t>
        <a:bodyPr/>
        <a:lstStyle/>
        <a:p>
          <a:endParaRPr lang="pt-BR"/>
        </a:p>
      </dgm:t>
    </dgm:pt>
    <dgm:pt modelId="{DDE071F1-64C9-4C7C-A66F-712B48228194}" type="pres">
      <dgm:prSet presAssocID="{447E5198-3748-44D5-8846-86BD27CD4FE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43DF639-7F8B-44E9-9921-70140D922FE9}" type="pres">
      <dgm:prSet presAssocID="{447E5198-3748-44D5-8846-86BD27CD4FE4}" presName="children" presStyleCnt="0"/>
      <dgm:spPr/>
    </dgm:pt>
    <dgm:pt modelId="{F11FD280-728C-4753-AC74-ECBC648AA721}" type="pres">
      <dgm:prSet presAssocID="{447E5198-3748-44D5-8846-86BD27CD4FE4}" presName="child1group" presStyleCnt="0"/>
      <dgm:spPr/>
    </dgm:pt>
    <dgm:pt modelId="{F51C13AE-69FE-44FD-8518-E7DCF873C346}" type="pres">
      <dgm:prSet presAssocID="{447E5198-3748-44D5-8846-86BD27CD4FE4}" presName="child1" presStyleLbl="bgAcc1" presStyleIdx="0" presStyleCnt="4" custScaleX="159467" custScaleY="103001" custLinFactNeighborX="-20665" custLinFactNeighborY="20900"/>
      <dgm:spPr/>
      <dgm:t>
        <a:bodyPr/>
        <a:lstStyle/>
        <a:p>
          <a:endParaRPr lang="pt-BR"/>
        </a:p>
      </dgm:t>
    </dgm:pt>
    <dgm:pt modelId="{812FDE4A-95F9-4CC5-912B-153228B141F2}" type="pres">
      <dgm:prSet presAssocID="{447E5198-3748-44D5-8846-86BD27CD4FE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44789A8-1AFD-446A-B1A3-7BDD14B29E67}" type="pres">
      <dgm:prSet presAssocID="{447E5198-3748-44D5-8846-86BD27CD4FE4}" presName="child2group" presStyleCnt="0"/>
      <dgm:spPr/>
    </dgm:pt>
    <dgm:pt modelId="{6B73B3D3-C5CD-4043-9D14-4ACD9B965AE1}" type="pres">
      <dgm:prSet presAssocID="{447E5198-3748-44D5-8846-86BD27CD4FE4}" presName="child2" presStyleLbl="bgAcc1" presStyleIdx="1" presStyleCnt="4" custScaleX="193773" custScaleY="111857" custLinFactNeighborX="26139" custLinFactNeighborY="24003"/>
      <dgm:spPr/>
      <dgm:t>
        <a:bodyPr/>
        <a:lstStyle/>
        <a:p>
          <a:endParaRPr lang="pt-BR"/>
        </a:p>
      </dgm:t>
    </dgm:pt>
    <dgm:pt modelId="{7847A356-8490-487F-909C-52DD968CAB42}" type="pres">
      <dgm:prSet presAssocID="{447E5198-3748-44D5-8846-86BD27CD4FE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CCF2C83-D3A5-4434-A68C-7B5A7E6EBC5D}" type="pres">
      <dgm:prSet presAssocID="{447E5198-3748-44D5-8846-86BD27CD4FE4}" presName="child3group" presStyleCnt="0"/>
      <dgm:spPr/>
    </dgm:pt>
    <dgm:pt modelId="{99184D56-4D4A-44C0-889F-C699C69D3373}" type="pres">
      <dgm:prSet presAssocID="{447E5198-3748-44D5-8846-86BD27CD4FE4}" presName="child3" presStyleLbl="bgAcc1" presStyleIdx="2" presStyleCnt="4" custScaleX="166912" custScaleY="123240" custLinFactNeighborX="39925" custLinFactNeighborY="-23314"/>
      <dgm:spPr/>
      <dgm:t>
        <a:bodyPr/>
        <a:lstStyle/>
        <a:p>
          <a:endParaRPr lang="pt-BR"/>
        </a:p>
      </dgm:t>
    </dgm:pt>
    <dgm:pt modelId="{7951726F-B984-4851-B787-E6E01D91C209}" type="pres">
      <dgm:prSet presAssocID="{447E5198-3748-44D5-8846-86BD27CD4FE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E8C1300-E0D6-4744-B3FD-8EC81D8E06B4}" type="pres">
      <dgm:prSet presAssocID="{447E5198-3748-44D5-8846-86BD27CD4FE4}" presName="child4group" presStyleCnt="0"/>
      <dgm:spPr/>
    </dgm:pt>
    <dgm:pt modelId="{9E3340C7-ED0E-4841-B9E1-7E0DE760453A}" type="pres">
      <dgm:prSet presAssocID="{447E5198-3748-44D5-8846-86BD27CD4FE4}" presName="child4" presStyleLbl="bgAcc1" presStyleIdx="3" presStyleCnt="4" custScaleX="169102" custScaleY="147370" custLinFactNeighborX="-15573" custLinFactNeighborY="-31696"/>
      <dgm:spPr/>
      <dgm:t>
        <a:bodyPr/>
        <a:lstStyle/>
        <a:p>
          <a:endParaRPr lang="pt-BR"/>
        </a:p>
      </dgm:t>
    </dgm:pt>
    <dgm:pt modelId="{9239D006-3D74-4D62-85CB-B9C00F40762C}" type="pres">
      <dgm:prSet presAssocID="{447E5198-3748-44D5-8846-86BD27CD4FE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1653230-605A-43B8-ADEE-C505D592CEC8}" type="pres">
      <dgm:prSet presAssocID="{447E5198-3748-44D5-8846-86BD27CD4FE4}" presName="childPlaceholder" presStyleCnt="0"/>
      <dgm:spPr/>
    </dgm:pt>
    <dgm:pt modelId="{49554881-2574-43C8-8290-C771D9C89FB7}" type="pres">
      <dgm:prSet presAssocID="{447E5198-3748-44D5-8846-86BD27CD4FE4}" presName="circle" presStyleCnt="0"/>
      <dgm:spPr/>
    </dgm:pt>
    <dgm:pt modelId="{A2513884-BDDA-4563-8D91-EB01624DE9E1}" type="pres">
      <dgm:prSet presAssocID="{447E5198-3748-44D5-8846-86BD27CD4FE4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C1957A-4164-49B3-A0CF-885C0504A456}" type="pres">
      <dgm:prSet presAssocID="{447E5198-3748-44D5-8846-86BD27CD4FE4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9142638-43E3-425E-8A82-95E271C89340}" type="pres">
      <dgm:prSet presAssocID="{447E5198-3748-44D5-8846-86BD27CD4FE4}" presName="quadrant3" presStyleLbl="node1" presStyleIdx="2" presStyleCnt="4" custScaleX="99964" custLinFactNeighborX="714" custLinFactNeighborY="582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88592E4-6FCE-4381-93A0-454A585A4F7F}" type="pres">
      <dgm:prSet presAssocID="{447E5198-3748-44D5-8846-86BD27CD4FE4}" presName="quadrant4" presStyleLbl="node1" presStyleIdx="3" presStyleCnt="4" custScaleX="101298" custScaleY="9910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C83ECBA-7C48-4A1C-BBAB-16FECAE068AC}" type="pres">
      <dgm:prSet presAssocID="{447E5198-3748-44D5-8846-86BD27CD4FE4}" presName="quadrantPlaceholder" presStyleCnt="0"/>
      <dgm:spPr/>
    </dgm:pt>
    <dgm:pt modelId="{50E4C175-E474-4242-9E08-2286B3E58B1E}" type="pres">
      <dgm:prSet presAssocID="{447E5198-3748-44D5-8846-86BD27CD4FE4}" presName="center1" presStyleLbl="fgShp" presStyleIdx="0" presStyleCnt="2"/>
      <dgm:spPr/>
    </dgm:pt>
    <dgm:pt modelId="{418BB85D-CAB2-4505-82F5-81DB54346090}" type="pres">
      <dgm:prSet presAssocID="{447E5198-3748-44D5-8846-86BD27CD4FE4}" presName="center2" presStyleLbl="fgShp" presStyleIdx="1" presStyleCnt="2"/>
      <dgm:spPr/>
    </dgm:pt>
  </dgm:ptLst>
  <dgm:cxnLst>
    <dgm:cxn modelId="{A4C45FE5-3917-434F-BF0C-B258F1BC170A}" type="presOf" srcId="{447E5198-3748-44D5-8846-86BD27CD4FE4}" destId="{DDE071F1-64C9-4C7C-A66F-712B48228194}" srcOrd="0" destOrd="0" presId="urn:microsoft.com/office/officeart/2005/8/layout/cycle4"/>
    <dgm:cxn modelId="{6F5AFE33-5BFD-4752-B67E-B4EB69888F04}" type="presOf" srcId="{B01AE88B-9183-4277-8C8E-01A5230E9494}" destId="{7951726F-B984-4851-B787-E6E01D91C209}" srcOrd="1" destOrd="1" presId="urn:microsoft.com/office/officeart/2005/8/layout/cycle4"/>
    <dgm:cxn modelId="{44113272-1AC9-4D20-AB44-4C1903B1B9D7}" type="presOf" srcId="{8788BC53-507C-4244-8230-8FFC771EEFF8}" destId="{6B73B3D3-C5CD-4043-9D14-4ACD9B965AE1}" srcOrd="0" destOrd="0" presId="urn:microsoft.com/office/officeart/2005/8/layout/cycle4"/>
    <dgm:cxn modelId="{9AB2D53B-4C1F-47D9-9C60-CBDAB286C953}" srcId="{447E5198-3748-44D5-8846-86BD27CD4FE4}" destId="{873C3EB2-48A4-4359-938C-7ED8AD97C0B6}" srcOrd="2" destOrd="0" parTransId="{2BFEEA83-4600-4E87-B7AA-AFA0C412E47B}" sibTransId="{FDAD1E70-985D-4D7C-BECF-829623A01A9E}"/>
    <dgm:cxn modelId="{12E8B5DA-21F2-4114-A7DD-A4E71E0EBAF2}" srcId="{1580FCEB-7BCC-416C-B542-1E823118C435}" destId="{B8757664-B281-43E8-9A69-883FC7A70E93}" srcOrd="1" destOrd="0" parTransId="{1B1B2F4E-C9F0-4109-A569-FFF61A87C8FE}" sibTransId="{06F80708-AA2B-4EC9-992B-DC069640BF1B}"/>
    <dgm:cxn modelId="{E62D098C-15AA-4930-9E9F-695D5E0BD674}" type="presOf" srcId="{8788BC53-507C-4244-8230-8FFC771EEFF8}" destId="{7847A356-8490-487F-909C-52DD968CAB42}" srcOrd="1" destOrd="0" presId="urn:microsoft.com/office/officeart/2005/8/layout/cycle4"/>
    <dgm:cxn modelId="{3260C972-6811-44F2-B585-CF178609517F}" srcId="{46F2F232-3AE4-4981-988A-A7CA59E4E635}" destId="{FC32F95F-1331-4AB9-9133-C444847E33F8}" srcOrd="1" destOrd="0" parTransId="{792C700A-B7BF-45BF-B609-E172181EEC75}" sibTransId="{BBF34633-150E-46AD-8F03-3D163ACE8EC6}"/>
    <dgm:cxn modelId="{0566933C-C248-4C06-81F6-9B250F9E4C58}" srcId="{873C3EB2-48A4-4359-938C-7ED8AD97C0B6}" destId="{2812DA6F-CFD6-4DA4-867E-EE75F4883BE8}" srcOrd="0" destOrd="0" parTransId="{E9DEA7D5-4077-4D84-9FCC-A7B884314C4C}" sibTransId="{5B1FDD45-3D9A-445F-9728-6C93B0027C3C}"/>
    <dgm:cxn modelId="{C015D9DE-8ECE-4D45-90AF-7E6F04496070}" type="presOf" srcId="{88486B82-AA66-4608-9AC2-502E0B21F35F}" destId="{F51C13AE-69FE-44FD-8518-E7DCF873C346}" srcOrd="0" destOrd="0" presId="urn:microsoft.com/office/officeart/2005/8/layout/cycle4"/>
    <dgm:cxn modelId="{D217A657-1E82-4B94-8AA5-CDB27CDADB11}" type="presOf" srcId="{FC32F95F-1331-4AB9-9133-C444847E33F8}" destId="{6B73B3D3-C5CD-4043-9D14-4ACD9B965AE1}" srcOrd="0" destOrd="1" presId="urn:microsoft.com/office/officeart/2005/8/layout/cycle4"/>
    <dgm:cxn modelId="{4E73CFEE-5C92-471F-94DE-A1DB8B0DB98E}" type="presOf" srcId="{CD3D0629-8094-4403-87E6-CEEC2F2357AD}" destId="{6B73B3D3-C5CD-4043-9D14-4ACD9B965AE1}" srcOrd="0" destOrd="2" presId="urn:microsoft.com/office/officeart/2005/8/layout/cycle4"/>
    <dgm:cxn modelId="{A1D7F2DF-321E-4CE7-B59E-7F5FD1CCA99F}" type="presOf" srcId="{88486B82-AA66-4608-9AC2-502E0B21F35F}" destId="{812FDE4A-95F9-4CC5-912B-153228B141F2}" srcOrd="1" destOrd="0" presId="urn:microsoft.com/office/officeart/2005/8/layout/cycle4"/>
    <dgm:cxn modelId="{AA450333-C4BB-44C6-B06B-4890B489A1F4}" type="presOf" srcId="{33E8A131-DFD2-4F35-B02D-5F4247D9790B}" destId="{9E3340C7-ED0E-4841-B9E1-7E0DE760453A}" srcOrd="0" destOrd="0" presId="urn:microsoft.com/office/officeart/2005/8/layout/cycle4"/>
    <dgm:cxn modelId="{2A512DEE-F1D9-47A4-A035-7E213789C168}" type="presOf" srcId="{46F2F232-3AE4-4981-988A-A7CA59E4E635}" destId="{EBC1957A-4164-49B3-A0CF-885C0504A456}" srcOrd="0" destOrd="0" presId="urn:microsoft.com/office/officeart/2005/8/layout/cycle4"/>
    <dgm:cxn modelId="{549BBA6C-40C4-4403-97CE-C7D45B0ED6EE}" type="presOf" srcId="{2812DA6F-CFD6-4DA4-867E-EE75F4883BE8}" destId="{7951726F-B984-4851-B787-E6E01D91C209}" srcOrd="1" destOrd="0" presId="urn:microsoft.com/office/officeart/2005/8/layout/cycle4"/>
    <dgm:cxn modelId="{B01832A8-02BD-4736-A96D-1B7DEDC28B65}" type="presOf" srcId="{33E8A131-DFD2-4F35-B02D-5F4247D9790B}" destId="{9239D006-3D74-4D62-85CB-B9C00F40762C}" srcOrd="1" destOrd="0" presId="urn:microsoft.com/office/officeart/2005/8/layout/cycle4"/>
    <dgm:cxn modelId="{3D191466-AEF9-4BB7-A0EE-184C1D88FCF0}" type="presOf" srcId="{B8757664-B281-43E8-9A69-883FC7A70E93}" destId="{9239D006-3D74-4D62-85CB-B9C00F40762C}" srcOrd="1" destOrd="1" presId="urn:microsoft.com/office/officeart/2005/8/layout/cycle4"/>
    <dgm:cxn modelId="{026C3E34-AB8E-4784-842C-F8141BC2D851}" type="presOf" srcId="{FC32F95F-1331-4AB9-9133-C444847E33F8}" destId="{7847A356-8490-487F-909C-52DD968CAB42}" srcOrd="1" destOrd="1" presId="urn:microsoft.com/office/officeart/2005/8/layout/cycle4"/>
    <dgm:cxn modelId="{F7507684-7CB0-4FB8-AC44-E4D27074ABDB}" srcId="{873C3EB2-48A4-4359-938C-7ED8AD97C0B6}" destId="{B01AE88B-9183-4277-8C8E-01A5230E9494}" srcOrd="1" destOrd="0" parTransId="{EC78BE65-8B81-4892-97D4-2E3406FE4AEF}" sibTransId="{E2F82569-CD70-4D25-9E34-554C19E86BE8}"/>
    <dgm:cxn modelId="{3AF4CEDB-35C8-4E44-8252-57BC4ECC31F6}" type="presOf" srcId="{CD3D0629-8094-4403-87E6-CEEC2F2357AD}" destId="{7847A356-8490-487F-909C-52DD968CAB42}" srcOrd="1" destOrd="2" presId="urn:microsoft.com/office/officeart/2005/8/layout/cycle4"/>
    <dgm:cxn modelId="{2CE157F5-44D5-4F76-932A-B3B7951F265D}" srcId="{4B5D39D0-895A-4818-87A8-45460D30802F}" destId="{88486B82-AA66-4608-9AC2-502E0B21F35F}" srcOrd="0" destOrd="0" parTransId="{7AB50274-A20A-4680-AE74-B1A4D5A9BB99}" sibTransId="{EB2D8DDF-90B3-41D7-8067-7BD0343A6A78}"/>
    <dgm:cxn modelId="{86FF2E27-EC0D-429E-AC05-5467CF9D7102}" type="presOf" srcId="{6D88E036-80BD-4340-B53F-BBBCDBE76DB5}" destId="{812FDE4A-95F9-4CC5-912B-153228B141F2}" srcOrd="1" destOrd="1" presId="urn:microsoft.com/office/officeart/2005/8/layout/cycle4"/>
    <dgm:cxn modelId="{456EE96E-D4FB-49FF-9DC4-E5F26B4A2457}" srcId="{1580FCEB-7BCC-416C-B542-1E823118C435}" destId="{33E8A131-DFD2-4F35-B02D-5F4247D9790B}" srcOrd="0" destOrd="0" parTransId="{E6243B02-CF4A-4D3F-AC53-875B2EC5D7A4}" sibTransId="{DD95B854-E3CB-47FD-981D-E2403ABED519}"/>
    <dgm:cxn modelId="{CF7380E4-DC60-425B-9794-080A67D1090D}" type="presOf" srcId="{1580FCEB-7BCC-416C-B542-1E823118C435}" destId="{188592E4-6FCE-4381-93A0-454A585A4F7F}" srcOrd="0" destOrd="0" presId="urn:microsoft.com/office/officeart/2005/8/layout/cycle4"/>
    <dgm:cxn modelId="{97102866-E14A-4124-B82C-62E313034C3D}" srcId="{46F2F232-3AE4-4981-988A-A7CA59E4E635}" destId="{CD3D0629-8094-4403-87E6-CEEC2F2357AD}" srcOrd="2" destOrd="0" parTransId="{A1551FDF-53AA-4910-B6E5-4DE0E5969FC1}" sibTransId="{504AAC09-0A5A-493F-BDEF-D5F6FD5EEE26}"/>
    <dgm:cxn modelId="{2852ED49-822F-455A-9EFE-6D518D4FE2E0}" type="presOf" srcId="{B8757664-B281-43E8-9A69-883FC7A70E93}" destId="{9E3340C7-ED0E-4841-B9E1-7E0DE760453A}" srcOrd="0" destOrd="1" presId="urn:microsoft.com/office/officeart/2005/8/layout/cycle4"/>
    <dgm:cxn modelId="{978BB1A4-BA38-4DB4-B9BB-9E12775106A9}" srcId="{447E5198-3748-44D5-8846-86BD27CD4FE4}" destId="{1580FCEB-7BCC-416C-B542-1E823118C435}" srcOrd="3" destOrd="0" parTransId="{1FDE14D3-DC5F-425E-8C12-CF5783023787}" sibTransId="{D8EB69FB-B90C-4084-93B8-8601A8574A66}"/>
    <dgm:cxn modelId="{C2558787-D9E2-47E5-A379-97DA9438F0CA}" type="presOf" srcId="{4B5D39D0-895A-4818-87A8-45460D30802F}" destId="{A2513884-BDDA-4563-8D91-EB01624DE9E1}" srcOrd="0" destOrd="0" presId="urn:microsoft.com/office/officeart/2005/8/layout/cycle4"/>
    <dgm:cxn modelId="{DBE982EC-BD35-4C53-85E8-F39D5F08D531}" srcId="{4B5D39D0-895A-4818-87A8-45460D30802F}" destId="{6D88E036-80BD-4340-B53F-BBBCDBE76DB5}" srcOrd="1" destOrd="0" parTransId="{33F684AD-5F4A-4F59-BE2C-4539EBCA1FAB}" sibTransId="{57584D1E-84DD-41AC-A395-AD4FD72E80C5}"/>
    <dgm:cxn modelId="{7A5418DC-A19F-4F8F-94BF-8231BAB79C31}" type="presOf" srcId="{B01AE88B-9183-4277-8C8E-01A5230E9494}" destId="{99184D56-4D4A-44C0-889F-C699C69D3373}" srcOrd="0" destOrd="1" presId="urn:microsoft.com/office/officeart/2005/8/layout/cycle4"/>
    <dgm:cxn modelId="{414534EE-FC95-44DB-A561-DF4DB04A49C7}" srcId="{447E5198-3748-44D5-8846-86BD27CD4FE4}" destId="{46F2F232-3AE4-4981-988A-A7CA59E4E635}" srcOrd="1" destOrd="0" parTransId="{225F5881-F488-4C8E-974B-3DB0C9E9563D}" sibTransId="{0F4B7733-8B37-4D3A-A93C-1D0900B3ADA0}"/>
    <dgm:cxn modelId="{6A1E34B2-CC0C-4B71-A5C8-79A5BA732F84}" srcId="{46F2F232-3AE4-4981-988A-A7CA59E4E635}" destId="{8788BC53-507C-4244-8230-8FFC771EEFF8}" srcOrd="0" destOrd="0" parTransId="{FB0F2D03-8F3B-4B66-A4AD-92A8005B5852}" sibTransId="{2D26279F-18E5-4328-8E1A-39E3C6A9DD38}"/>
    <dgm:cxn modelId="{78DE28E5-EF7F-45C7-9786-241914F8387C}" srcId="{447E5198-3748-44D5-8846-86BD27CD4FE4}" destId="{4B5D39D0-895A-4818-87A8-45460D30802F}" srcOrd="0" destOrd="0" parTransId="{9E71E7FE-A88C-49E6-B486-1D75E6E18ABE}" sibTransId="{37C3739D-A084-494C-8CBD-E45DF72028F8}"/>
    <dgm:cxn modelId="{9C846885-7C48-4C5E-86DF-4C15AD444C31}" type="presOf" srcId="{2812DA6F-CFD6-4DA4-867E-EE75F4883BE8}" destId="{99184D56-4D4A-44C0-889F-C699C69D3373}" srcOrd="0" destOrd="0" presId="urn:microsoft.com/office/officeart/2005/8/layout/cycle4"/>
    <dgm:cxn modelId="{10E9BC0C-7021-4D26-98E9-0874C8B473ED}" type="presOf" srcId="{6D88E036-80BD-4340-B53F-BBBCDBE76DB5}" destId="{F51C13AE-69FE-44FD-8518-E7DCF873C346}" srcOrd="0" destOrd="1" presId="urn:microsoft.com/office/officeart/2005/8/layout/cycle4"/>
    <dgm:cxn modelId="{157C9941-BC21-48B0-84C1-015133B0F685}" type="presOf" srcId="{873C3EB2-48A4-4359-938C-7ED8AD97C0B6}" destId="{E9142638-43E3-425E-8A82-95E271C89340}" srcOrd="0" destOrd="0" presId="urn:microsoft.com/office/officeart/2005/8/layout/cycle4"/>
    <dgm:cxn modelId="{A9040E50-369D-47CE-9D5E-A83D68A6288F}" type="presParOf" srcId="{DDE071F1-64C9-4C7C-A66F-712B48228194}" destId="{D43DF639-7F8B-44E9-9921-70140D922FE9}" srcOrd="0" destOrd="0" presId="urn:microsoft.com/office/officeart/2005/8/layout/cycle4"/>
    <dgm:cxn modelId="{977836BE-0672-4931-8580-809899A77A6E}" type="presParOf" srcId="{D43DF639-7F8B-44E9-9921-70140D922FE9}" destId="{F11FD280-728C-4753-AC74-ECBC648AA721}" srcOrd="0" destOrd="0" presId="urn:microsoft.com/office/officeart/2005/8/layout/cycle4"/>
    <dgm:cxn modelId="{B3773885-5C00-4D82-B2FF-95EE1E17D0D3}" type="presParOf" srcId="{F11FD280-728C-4753-AC74-ECBC648AA721}" destId="{F51C13AE-69FE-44FD-8518-E7DCF873C346}" srcOrd="0" destOrd="0" presId="urn:microsoft.com/office/officeart/2005/8/layout/cycle4"/>
    <dgm:cxn modelId="{C462CDD5-FA0D-415F-B118-16CFED56B19A}" type="presParOf" srcId="{F11FD280-728C-4753-AC74-ECBC648AA721}" destId="{812FDE4A-95F9-4CC5-912B-153228B141F2}" srcOrd="1" destOrd="0" presId="urn:microsoft.com/office/officeart/2005/8/layout/cycle4"/>
    <dgm:cxn modelId="{81DE81CC-4DC3-4890-B66F-C019A802FAAA}" type="presParOf" srcId="{D43DF639-7F8B-44E9-9921-70140D922FE9}" destId="{144789A8-1AFD-446A-B1A3-7BDD14B29E67}" srcOrd="1" destOrd="0" presId="urn:microsoft.com/office/officeart/2005/8/layout/cycle4"/>
    <dgm:cxn modelId="{1EB890A4-B160-47AB-8CC8-C9DE155EA1C0}" type="presParOf" srcId="{144789A8-1AFD-446A-B1A3-7BDD14B29E67}" destId="{6B73B3D3-C5CD-4043-9D14-4ACD9B965AE1}" srcOrd="0" destOrd="0" presId="urn:microsoft.com/office/officeart/2005/8/layout/cycle4"/>
    <dgm:cxn modelId="{334E78CD-936E-4C2C-B3E7-473132BEB73E}" type="presParOf" srcId="{144789A8-1AFD-446A-B1A3-7BDD14B29E67}" destId="{7847A356-8490-487F-909C-52DD968CAB42}" srcOrd="1" destOrd="0" presId="urn:microsoft.com/office/officeart/2005/8/layout/cycle4"/>
    <dgm:cxn modelId="{A39FCD20-15DB-43AE-958F-FEDB459BFCB6}" type="presParOf" srcId="{D43DF639-7F8B-44E9-9921-70140D922FE9}" destId="{ECCF2C83-D3A5-4434-A68C-7B5A7E6EBC5D}" srcOrd="2" destOrd="0" presId="urn:microsoft.com/office/officeart/2005/8/layout/cycle4"/>
    <dgm:cxn modelId="{461E38C7-8F80-41F4-BCC1-321CE2D2195E}" type="presParOf" srcId="{ECCF2C83-D3A5-4434-A68C-7B5A7E6EBC5D}" destId="{99184D56-4D4A-44C0-889F-C699C69D3373}" srcOrd="0" destOrd="0" presId="urn:microsoft.com/office/officeart/2005/8/layout/cycle4"/>
    <dgm:cxn modelId="{62944378-D9A2-4610-8DCE-E135CB0EC4BD}" type="presParOf" srcId="{ECCF2C83-D3A5-4434-A68C-7B5A7E6EBC5D}" destId="{7951726F-B984-4851-B787-E6E01D91C209}" srcOrd="1" destOrd="0" presId="urn:microsoft.com/office/officeart/2005/8/layout/cycle4"/>
    <dgm:cxn modelId="{40849132-4D94-4F2D-B05E-278777822674}" type="presParOf" srcId="{D43DF639-7F8B-44E9-9921-70140D922FE9}" destId="{CE8C1300-E0D6-4744-B3FD-8EC81D8E06B4}" srcOrd="3" destOrd="0" presId="urn:microsoft.com/office/officeart/2005/8/layout/cycle4"/>
    <dgm:cxn modelId="{A691AAC9-BE12-4068-BC01-38DE1B28E645}" type="presParOf" srcId="{CE8C1300-E0D6-4744-B3FD-8EC81D8E06B4}" destId="{9E3340C7-ED0E-4841-B9E1-7E0DE760453A}" srcOrd="0" destOrd="0" presId="urn:microsoft.com/office/officeart/2005/8/layout/cycle4"/>
    <dgm:cxn modelId="{3063259B-4E24-4F0F-BD43-FF3422644D90}" type="presParOf" srcId="{CE8C1300-E0D6-4744-B3FD-8EC81D8E06B4}" destId="{9239D006-3D74-4D62-85CB-B9C00F40762C}" srcOrd="1" destOrd="0" presId="urn:microsoft.com/office/officeart/2005/8/layout/cycle4"/>
    <dgm:cxn modelId="{A18A3353-FD21-49E3-B4B7-3DF343888677}" type="presParOf" srcId="{D43DF639-7F8B-44E9-9921-70140D922FE9}" destId="{21653230-605A-43B8-ADEE-C505D592CEC8}" srcOrd="4" destOrd="0" presId="urn:microsoft.com/office/officeart/2005/8/layout/cycle4"/>
    <dgm:cxn modelId="{3FFDE826-3A18-4055-ABE1-859C7D8BDBF4}" type="presParOf" srcId="{DDE071F1-64C9-4C7C-A66F-712B48228194}" destId="{49554881-2574-43C8-8290-C771D9C89FB7}" srcOrd="1" destOrd="0" presId="urn:microsoft.com/office/officeart/2005/8/layout/cycle4"/>
    <dgm:cxn modelId="{7BAE692C-BF7D-4BBB-BCE0-A7BF21758C1B}" type="presParOf" srcId="{49554881-2574-43C8-8290-C771D9C89FB7}" destId="{A2513884-BDDA-4563-8D91-EB01624DE9E1}" srcOrd="0" destOrd="0" presId="urn:microsoft.com/office/officeart/2005/8/layout/cycle4"/>
    <dgm:cxn modelId="{A7BAF69B-D8B2-43CC-8A49-3C017A2DFBCB}" type="presParOf" srcId="{49554881-2574-43C8-8290-C771D9C89FB7}" destId="{EBC1957A-4164-49B3-A0CF-885C0504A456}" srcOrd="1" destOrd="0" presId="urn:microsoft.com/office/officeart/2005/8/layout/cycle4"/>
    <dgm:cxn modelId="{F295B1CE-BC2C-4C06-B26A-046F25AF80F4}" type="presParOf" srcId="{49554881-2574-43C8-8290-C771D9C89FB7}" destId="{E9142638-43E3-425E-8A82-95E271C89340}" srcOrd="2" destOrd="0" presId="urn:microsoft.com/office/officeart/2005/8/layout/cycle4"/>
    <dgm:cxn modelId="{9052913D-1C28-4870-86B7-C6E5159D9BEE}" type="presParOf" srcId="{49554881-2574-43C8-8290-C771D9C89FB7}" destId="{188592E4-6FCE-4381-93A0-454A585A4F7F}" srcOrd="3" destOrd="0" presId="urn:microsoft.com/office/officeart/2005/8/layout/cycle4"/>
    <dgm:cxn modelId="{15F62037-F97A-4428-9E8E-AE8F430CCEAA}" type="presParOf" srcId="{49554881-2574-43C8-8290-C771D9C89FB7}" destId="{FC83ECBA-7C48-4A1C-BBAB-16FECAE068AC}" srcOrd="4" destOrd="0" presId="urn:microsoft.com/office/officeart/2005/8/layout/cycle4"/>
    <dgm:cxn modelId="{02CEE0B0-E35D-48A9-B263-348047C40983}" type="presParOf" srcId="{DDE071F1-64C9-4C7C-A66F-712B48228194}" destId="{50E4C175-E474-4242-9E08-2286B3E58B1E}" srcOrd="2" destOrd="0" presId="urn:microsoft.com/office/officeart/2005/8/layout/cycle4"/>
    <dgm:cxn modelId="{3061B7D0-8BCC-492C-B25A-BC3F1B2697E6}" type="presParOf" srcId="{DDE071F1-64C9-4C7C-A66F-712B48228194}" destId="{418BB85D-CAB2-4505-82F5-81DB54346090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D3000F-EBE6-4965-95DE-4A7C41097865}">
      <dsp:nvSpPr>
        <dsp:cNvPr id="0" name=""/>
        <dsp:cNvSpPr/>
      </dsp:nvSpPr>
      <dsp:spPr>
        <a:xfrm>
          <a:off x="0" y="0"/>
          <a:ext cx="4031672" cy="2419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800" kern="1200" dirty="0" smtClean="0"/>
            <a:t>Melhoria do funcionamento do Poder Legislativo brasileiro</a:t>
          </a:r>
          <a:endParaRPr lang="pt-BR" sz="3800" kern="1200" dirty="0"/>
        </a:p>
      </dsp:txBody>
      <dsp:txXfrm>
        <a:off x="0" y="0"/>
        <a:ext cx="4031672" cy="24190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2EAED1-2D40-49A6-9AA4-CE06F6A219F4}">
      <dsp:nvSpPr>
        <dsp:cNvPr id="0" name=""/>
        <dsp:cNvSpPr/>
      </dsp:nvSpPr>
      <dsp:spPr>
        <a:xfrm rot="16200000">
          <a:off x="729271" y="-729271"/>
          <a:ext cx="1524979" cy="298352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modernização</a:t>
          </a:r>
          <a:endParaRPr lang="pt-BR" sz="1800" kern="1200" dirty="0"/>
        </a:p>
      </dsp:txBody>
      <dsp:txXfrm rot="5400000">
        <a:off x="0" y="0"/>
        <a:ext cx="2983521" cy="1143734"/>
      </dsp:txXfrm>
    </dsp:sp>
    <dsp:sp modelId="{051C2560-541F-406A-A844-2BE39564F32F}">
      <dsp:nvSpPr>
        <dsp:cNvPr id="0" name=""/>
        <dsp:cNvSpPr/>
      </dsp:nvSpPr>
      <dsp:spPr>
        <a:xfrm>
          <a:off x="2983521" y="0"/>
          <a:ext cx="2983521" cy="152497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integração</a:t>
          </a:r>
          <a:endParaRPr lang="pt-BR" sz="1800" kern="1200" dirty="0"/>
        </a:p>
      </dsp:txBody>
      <dsp:txXfrm>
        <a:off x="2983521" y="0"/>
        <a:ext cx="2983521" cy="1143734"/>
      </dsp:txXfrm>
    </dsp:sp>
    <dsp:sp modelId="{64CC99F6-5D81-4E91-B32A-81725AD105F6}">
      <dsp:nvSpPr>
        <dsp:cNvPr id="0" name=""/>
        <dsp:cNvSpPr/>
      </dsp:nvSpPr>
      <dsp:spPr>
        <a:xfrm rot="10800000">
          <a:off x="0" y="1524979"/>
          <a:ext cx="2983521" cy="152497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comunicação</a:t>
          </a:r>
          <a:endParaRPr lang="pt-BR" sz="1800" kern="1200" dirty="0"/>
        </a:p>
      </dsp:txBody>
      <dsp:txXfrm rot="10800000">
        <a:off x="0" y="1906224"/>
        <a:ext cx="2983521" cy="1143734"/>
      </dsp:txXfrm>
    </dsp:sp>
    <dsp:sp modelId="{7F5CA5A6-9E2C-4501-A565-832834A4DC2D}">
      <dsp:nvSpPr>
        <dsp:cNvPr id="0" name=""/>
        <dsp:cNvSpPr/>
      </dsp:nvSpPr>
      <dsp:spPr>
        <a:xfrm rot="5400000">
          <a:off x="3712792" y="795708"/>
          <a:ext cx="1524979" cy="298352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transformação</a:t>
          </a:r>
          <a:endParaRPr lang="pt-BR" sz="1800" kern="1200" dirty="0"/>
        </a:p>
      </dsp:txBody>
      <dsp:txXfrm rot="-5400000">
        <a:off x="2983521" y="1906223"/>
        <a:ext cx="2983521" cy="1143734"/>
      </dsp:txXfrm>
    </dsp:sp>
    <dsp:sp modelId="{8C48DE37-7A83-4378-BE20-0733E28EA6A1}">
      <dsp:nvSpPr>
        <dsp:cNvPr id="0" name=""/>
        <dsp:cNvSpPr/>
      </dsp:nvSpPr>
      <dsp:spPr>
        <a:xfrm>
          <a:off x="1772384" y="1082243"/>
          <a:ext cx="2422273" cy="88547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 prstMaterial="plastic">
          <a:bevelT w="80600" h="18600" prst="relaxedInset"/>
          <a:bevelB w="80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LEGISLATIVO/PESSOAS</a:t>
          </a:r>
          <a:endParaRPr lang="pt-BR" sz="1800" kern="1200" dirty="0"/>
        </a:p>
      </dsp:txBody>
      <dsp:txXfrm>
        <a:off x="1815609" y="1125468"/>
        <a:ext cx="2335823" cy="7990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84D56-4D4A-44C0-889F-C699C69D3373}">
      <dsp:nvSpPr>
        <dsp:cNvPr id="0" name=""/>
        <dsp:cNvSpPr/>
      </dsp:nvSpPr>
      <dsp:spPr>
        <a:xfrm>
          <a:off x="4767803" y="2296847"/>
          <a:ext cx="3416931" cy="163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Treinamento Presencial</a:t>
          </a:r>
          <a:endParaRPr lang="pt-BR" sz="1800" kern="1200" dirty="0"/>
        </a:p>
        <a:p>
          <a:pPr marL="171450" lvl="1" indent="-171450" algn="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PFG  </a:t>
          </a:r>
          <a:endParaRPr lang="pt-BR" sz="1800" kern="1200" dirty="0"/>
        </a:p>
      </dsp:txBody>
      <dsp:txXfrm>
        <a:off x="5828783" y="2741314"/>
        <a:ext cx="2320052" cy="1153901"/>
      </dsp:txXfrm>
    </dsp:sp>
    <dsp:sp modelId="{9E3340C7-ED0E-4841-B9E1-7E0DE760453A}">
      <dsp:nvSpPr>
        <dsp:cNvPr id="0" name=""/>
        <dsp:cNvSpPr/>
      </dsp:nvSpPr>
      <dsp:spPr>
        <a:xfrm>
          <a:off x="269182" y="2025702"/>
          <a:ext cx="3461764" cy="1954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Pós-Graduação</a:t>
          </a:r>
          <a:endParaRPr lang="pt-BR" sz="18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kern="1200" dirty="0" smtClean="0"/>
            <a:t>Avaliação de Politicas Públicas, Gestão de Projetos, Análise de Constitucionalidade</a:t>
          </a:r>
          <a:endParaRPr lang="pt-BR" sz="1800" kern="1200" dirty="0"/>
        </a:p>
      </dsp:txBody>
      <dsp:txXfrm>
        <a:off x="312111" y="2557195"/>
        <a:ext cx="2337377" cy="1379832"/>
      </dsp:txXfrm>
    </dsp:sp>
    <dsp:sp modelId="{6B73B3D3-C5CD-4043-9D14-4ACD9B965AE1}">
      <dsp:nvSpPr>
        <dsp:cNvPr id="0" name=""/>
        <dsp:cNvSpPr/>
      </dsp:nvSpPr>
      <dsp:spPr>
        <a:xfrm>
          <a:off x="4210642" y="181852"/>
          <a:ext cx="3966815" cy="1483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Programa </a:t>
          </a:r>
          <a:r>
            <a:rPr lang="pt-BR" sz="2000" kern="1200" dirty="0" err="1" smtClean="0"/>
            <a:t>Interlegis</a:t>
          </a:r>
          <a:endParaRPr lang="pt-BR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0" kern="1200" dirty="0" smtClean="0"/>
            <a:t>Oficinas nos Estados</a:t>
          </a:r>
          <a:endParaRPr lang="pt-BR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0" kern="1200" dirty="0" smtClean="0"/>
            <a:t>Tecnologia </a:t>
          </a:r>
          <a:endParaRPr lang="pt-BR" sz="1600" b="0" kern="1200" dirty="0"/>
        </a:p>
      </dsp:txBody>
      <dsp:txXfrm>
        <a:off x="5433270" y="214436"/>
        <a:ext cx="2711603" cy="1047322"/>
      </dsp:txXfrm>
    </dsp:sp>
    <dsp:sp modelId="{F51C13AE-69FE-44FD-8518-E7DCF873C346}">
      <dsp:nvSpPr>
        <dsp:cNvPr id="0" name=""/>
        <dsp:cNvSpPr/>
      </dsp:nvSpPr>
      <dsp:spPr>
        <a:xfrm>
          <a:off x="263563" y="199423"/>
          <a:ext cx="3264521" cy="1365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baseline="0" dirty="0" smtClean="0"/>
            <a:t>EAD/ Online</a:t>
          </a:r>
          <a:endParaRPr lang="pt-BR" sz="2000" kern="1200" baseline="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baseline="0" dirty="0" smtClean="0"/>
            <a:t>Cursos com e sem tutoria</a:t>
          </a:r>
          <a:endParaRPr lang="pt-BR" sz="2000" kern="1200" baseline="0" dirty="0"/>
        </a:p>
      </dsp:txBody>
      <dsp:txXfrm>
        <a:off x="293567" y="229427"/>
        <a:ext cx="2225157" cy="964403"/>
      </dsp:txXfrm>
    </dsp:sp>
    <dsp:sp modelId="{A2513884-BDDA-4563-8D91-EB01624DE9E1}">
      <dsp:nvSpPr>
        <dsp:cNvPr id="0" name=""/>
        <dsp:cNvSpPr/>
      </dsp:nvSpPr>
      <dsp:spPr>
        <a:xfrm>
          <a:off x="2279368" y="296111"/>
          <a:ext cx="1794360" cy="179436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Abertos  e sem custo para toda população</a:t>
          </a:r>
          <a:r>
            <a:rPr lang="pt-BR" sz="1300" kern="1200" dirty="0" smtClean="0"/>
            <a:t/>
          </a:r>
          <a:br>
            <a:rPr lang="pt-BR" sz="1300" kern="1200" dirty="0" smtClean="0"/>
          </a:br>
          <a:endParaRPr lang="pt-BR" sz="1300" kern="1200" dirty="0"/>
        </a:p>
      </dsp:txBody>
      <dsp:txXfrm>
        <a:off x="2804924" y="821667"/>
        <a:ext cx="1268804" cy="1268804"/>
      </dsp:txXfrm>
    </dsp:sp>
    <dsp:sp modelId="{EBC1957A-4164-49B3-A0CF-885C0504A456}">
      <dsp:nvSpPr>
        <dsp:cNvPr id="0" name=""/>
        <dsp:cNvSpPr/>
      </dsp:nvSpPr>
      <dsp:spPr>
        <a:xfrm rot="5400000">
          <a:off x="4156609" y="296111"/>
          <a:ext cx="1794360" cy="179436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t-BR" sz="16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600" kern="1200" dirty="0" smtClean="0"/>
            <a:t>Legislativo Federal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600" kern="1200" dirty="0" smtClean="0"/>
            <a:t>Estadual e Municipal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t-BR" sz="16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300" kern="1200" dirty="0"/>
        </a:p>
      </dsp:txBody>
      <dsp:txXfrm rot="-5400000">
        <a:off x="4156609" y="821667"/>
        <a:ext cx="1268804" cy="1268804"/>
      </dsp:txXfrm>
    </dsp:sp>
    <dsp:sp modelId="{E9142638-43E3-425E-8A82-95E271C89340}">
      <dsp:nvSpPr>
        <dsp:cNvPr id="0" name=""/>
        <dsp:cNvSpPr/>
      </dsp:nvSpPr>
      <dsp:spPr>
        <a:xfrm rot="10800000">
          <a:off x="4169744" y="2183795"/>
          <a:ext cx="1793714" cy="179436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t-BR" sz="18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t-BR" sz="18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800" kern="1200" dirty="0" smtClean="0"/>
            <a:t>Políticas </a:t>
          </a:r>
          <a:r>
            <a:rPr lang="pt-BR" sz="1800" kern="1200" dirty="0" err="1" smtClean="0"/>
            <a:t>Públicas,TI</a:t>
          </a:r>
          <a:r>
            <a:rPr lang="pt-BR" sz="1800" kern="1200" dirty="0" smtClean="0"/>
            <a:t> Orçamento e Gestão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t-BR" kern="1200" dirty="0"/>
        </a:p>
      </dsp:txBody>
      <dsp:txXfrm rot="10800000">
        <a:off x="4169744" y="2183795"/>
        <a:ext cx="1268347" cy="1268804"/>
      </dsp:txXfrm>
    </dsp:sp>
    <dsp:sp modelId="{188592E4-6FCE-4381-93A0-454A585A4F7F}">
      <dsp:nvSpPr>
        <dsp:cNvPr id="0" name=""/>
        <dsp:cNvSpPr/>
      </dsp:nvSpPr>
      <dsp:spPr>
        <a:xfrm rot="16200000">
          <a:off x="2287407" y="2161707"/>
          <a:ext cx="1778283" cy="181765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600" kern="1200" dirty="0" smtClean="0"/>
            <a:t>Certificação online</a:t>
          </a:r>
          <a:endParaRPr lang="pt-BR" sz="1600" kern="1200" dirty="0"/>
        </a:p>
      </dsp:txBody>
      <dsp:txXfrm rot="5400000">
        <a:off x="2800102" y="2181391"/>
        <a:ext cx="1285273" cy="1257436"/>
      </dsp:txXfrm>
    </dsp:sp>
    <dsp:sp modelId="{50E4C175-E474-4242-9E08-2286B3E58B1E}">
      <dsp:nvSpPr>
        <dsp:cNvPr id="0" name=""/>
        <dsp:cNvSpPr/>
      </dsp:nvSpPr>
      <dsp:spPr>
        <a:xfrm>
          <a:off x="3805404" y="1758950"/>
          <a:ext cx="619530" cy="538722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8BB85D-CAB2-4505-82F5-81DB54346090}">
      <dsp:nvSpPr>
        <dsp:cNvPr id="0" name=""/>
        <dsp:cNvSpPr/>
      </dsp:nvSpPr>
      <dsp:spPr>
        <a:xfrm rot="10800000">
          <a:off x="3805404" y="1966151"/>
          <a:ext cx="619530" cy="538722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0.83351</cdr:x>
      <cdr:y>0.92069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7252326" y="5022526"/>
          <a:ext cx="1438474" cy="4282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100" b="1" u="none" dirty="0">
              <a:solidFill>
                <a:schemeClr val="tx1"/>
              </a:solidFill>
            </a:rPr>
            <a:t>Total de Participantes: 52887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3E95-5B37-441B-A7B6-D5C78124D0E9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45FD-F8F4-430E-B9B1-7E0CE6E97B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98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3E95-5B37-441B-A7B6-D5C78124D0E9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45FD-F8F4-430E-B9B1-7E0CE6E97B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780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3E95-5B37-441B-A7B6-D5C78124D0E9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45FD-F8F4-430E-B9B1-7E0CE6E97B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243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3E95-5B37-441B-A7B6-D5C78124D0E9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45FD-F8F4-430E-B9B1-7E0CE6E97B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722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3E95-5B37-441B-A7B6-D5C78124D0E9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45FD-F8F4-430E-B9B1-7E0CE6E97B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762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3E95-5B37-441B-A7B6-D5C78124D0E9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45FD-F8F4-430E-B9B1-7E0CE6E97B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97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3E95-5B37-441B-A7B6-D5C78124D0E9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45FD-F8F4-430E-B9B1-7E0CE6E97B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306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3E95-5B37-441B-A7B6-D5C78124D0E9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45FD-F8F4-430E-B9B1-7E0CE6E97B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362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3E95-5B37-441B-A7B6-D5C78124D0E9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45FD-F8F4-430E-B9B1-7E0CE6E97B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796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3E95-5B37-441B-A7B6-D5C78124D0E9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45FD-F8F4-430E-B9B1-7E0CE6E97B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340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3E95-5B37-441B-A7B6-D5C78124D0E9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45FD-F8F4-430E-B9B1-7E0CE6E97B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671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83E95-5B37-441B-A7B6-D5C78124D0E9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E45FD-F8F4-430E-B9B1-7E0CE6E97B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156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www.senado.gov.br/senado/programas/acessibilidade/capacitacao.sht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hyperlink" Target="http://saberes.senado.leg.br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hyperlink" Target="https://www.facebook.com/ilbsenad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ctrTitle"/>
          </p:nvPr>
        </p:nvSpPr>
        <p:spPr>
          <a:xfrm>
            <a:off x="672352" y="2575674"/>
            <a:ext cx="10266381" cy="1281337"/>
          </a:xfrm>
        </p:spPr>
        <p:txBody>
          <a:bodyPr>
            <a:noAutofit/>
          </a:bodyPr>
          <a:lstStyle/>
          <a:p>
            <a:r>
              <a:rPr lang="pt-BR" sz="4800" b="1" dirty="0" smtClean="0"/>
              <a:t>Instituto Legislativo Brasileiro – ILB</a:t>
            </a:r>
            <a:br>
              <a:rPr lang="pt-BR" sz="4800" b="1" dirty="0" smtClean="0"/>
            </a:br>
            <a:r>
              <a:rPr lang="pt-BR" sz="4800" b="1" dirty="0" smtClean="0"/>
              <a:t>Escola de Governo do Senado Federal</a:t>
            </a:r>
            <a:endParaRPr lang="pt-BR" sz="4800" b="1" dirty="0"/>
          </a:p>
        </p:txBody>
      </p:sp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1233542" y="4384429"/>
            <a:ext cx="9144000" cy="1655762"/>
          </a:xfrm>
        </p:spPr>
        <p:txBody>
          <a:bodyPr/>
          <a:lstStyle/>
          <a:p>
            <a:r>
              <a:rPr lang="pt-BR" sz="2800" b="1" dirty="0"/>
              <a:t>DESAFIOS DA ESCOLA DE GOVERNO DO SENADO FEDERAL E ADAPTAÇÕES ÀS DEMANDAS LEGAIS DA ATUALIDADE </a:t>
            </a:r>
            <a:endParaRPr lang="pt-BR" dirty="0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7"/>
            <a:ext cx="12194412" cy="1794251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341527" y="6474175"/>
            <a:ext cx="7983874" cy="90523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072" y="6186143"/>
            <a:ext cx="3213998" cy="378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46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59024" y="1948374"/>
            <a:ext cx="11272046" cy="441100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	</a:t>
            </a:r>
          </a:p>
          <a:p>
            <a:pPr marL="0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		</a:t>
            </a:r>
          </a:p>
          <a:p>
            <a:pPr marL="0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		</a:t>
            </a:r>
          </a:p>
          <a:p>
            <a:pPr marL="0" indent="0">
              <a:buNone/>
            </a:pPr>
            <a:r>
              <a:rPr lang="pt-BR" sz="1800" dirty="0"/>
              <a:t>	</a:t>
            </a:r>
            <a:endParaRPr lang="pt-BR" sz="1800" dirty="0" smtClean="0"/>
          </a:p>
          <a:p>
            <a:pPr marL="0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 </a:t>
            </a:r>
          </a:p>
          <a:p>
            <a:pPr marL="0" indent="0">
              <a:buNone/>
            </a:pPr>
            <a:r>
              <a:rPr lang="pt-BR" sz="1800" dirty="0" smtClean="0"/>
              <a:t>	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600" dirty="0" smtClean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7"/>
            <a:ext cx="12194412" cy="1794251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341527" y="6474175"/>
            <a:ext cx="7983874" cy="90523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072" y="6186143"/>
            <a:ext cx="3213998" cy="378555"/>
          </a:xfrm>
          <a:prstGeom prst="rect">
            <a:avLst/>
          </a:prstGeom>
        </p:spPr>
      </p:pic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604476"/>
              </p:ext>
            </p:extLst>
          </p:nvPr>
        </p:nvGraphicFramePr>
        <p:xfrm>
          <a:off x="4212985" y="1914980"/>
          <a:ext cx="3964124" cy="4357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tângulo 1"/>
          <p:cNvSpPr/>
          <p:nvPr/>
        </p:nvSpPr>
        <p:spPr>
          <a:xfrm>
            <a:off x="4608576" y="5858780"/>
            <a:ext cx="4956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Total de Participantes: 52887</a:t>
            </a:r>
          </a:p>
        </p:txBody>
      </p:sp>
      <p:graphicFrame>
        <p:nvGraphicFramePr>
          <p:cNvPr id="15" name="Grá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7424820"/>
              </p:ext>
            </p:extLst>
          </p:nvPr>
        </p:nvGraphicFramePr>
        <p:xfrm>
          <a:off x="-138206" y="1964411"/>
          <a:ext cx="4016840" cy="3873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Grá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6947998"/>
              </p:ext>
            </p:extLst>
          </p:nvPr>
        </p:nvGraphicFramePr>
        <p:xfrm>
          <a:off x="8325401" y="1707323"/>
          <a:ext cx="4031074" cy="4151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52033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59024" y="1948374"/>
            <a:ext cx="11272046" cy="441100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	</a:t>
            </a:r>
          </a:p>
          <a:p>
            <a:pPr marL="0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		</a:t>
            </a:r>
          </a:p>
          <a:p>
            <a:pPr marL="0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		</a:t>
            </a:r>
          </a:p>
          <a:p>
            <a:pPr marL="0" indent="0">
              <a:buNone/>
            </a:pPr>
            <a:r>
              <a:rPr lang="pt-BR" sz="1800" dirty="0"/>
              <a:t>	</a:t>
            </a:r>
            <a:endParaRPr lang="pt-BR" sz="1800" dirty="0" smtClean="0"/>
          </a:p>
          <a:p>
            <a:pPr marL="0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 </a:t>
            </a:r>
          </a:p>
          <a:p>
            <a:pPr marL="0" indent="0">
              <a:buNone/>
            </a:pPr>
            <a:r>
              <a:rPr lang="pt-BR" sz="1800" dirty="0" smtClean="0"/>
              <a:t>	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600" dirty="0" smtClean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7"/>
            <a:ext cx="12194412" cy="1794251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341527" y="6474175"/>
            <a:ext cx="7983874" cy="90523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072" y="6186143"/>
            <a:ext cx="3213998" cy="378555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4255760" y="5805386"/>
            <a:ext cx="29422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Total de Participantes: 52887</a:t>
            </a: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3521492"/>
              </p:ext>
            </p:extLst>
          </p:nvPr>
        </p:nvGraphicFramePr>
        <p:xfrm>
          <a:off x="330817" y="1914853"/>
          <a:ext cx="5320950" cy="4559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2571016"/>
              </p:ext>
            </p:extLst>
          </p:nvPr>
        </p:nvGraphicFramePr>
        <p:xfrm>
          <a:off x="7047774" y="1914853"/>
          <a:ext cx="4783296" cy="429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7935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59024" y="1948374"/>
            <a:ext cx="11272046" cy="441100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	</a:t>
            </a:r>
          </a:p>
          <a:p>
            <a:pPr marL="0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		</a:t>
            </a:r>
          </a:p>
          <a:p>
            <a:pPr marL="0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		</a:t>
            </a:r>
          </a:p>
          <a:p>
            <a:pPr marL="0" indent="0">
              <a:buNone/>
            </a:pPr>
            <a:r>
              <a:rPr lang="pt-BR" sz="1800" dirty="0"/>
              <a:t>	</a:t>
            </a:r>
            <a:endParaRPr lang="pt-BR" sz="1800" dirty="0" smtClean="0"/>
          </a:p>
          <a:p>
            <a:pPr marL="0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 </a:t>
            </a:r>
          </a:p>
          <a:p>
            <a:pPr marL="0" indent="0">
              <a:buNone/>
            </a:pPr>
            <a:r>
              <a:rPr lang="pt-BR" sz="1800" dirty="0" smtClean="0"/>
              <a:t>	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600" dirty="0" smtClean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7"/>
            <a:ext cx="12194412" cy="1794251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341527" y="6474175"/>
            <a:ext cx="7983874" cy="90523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072" y="6186143"/>
            <a:ext cx="3213998" cy="378555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4255760" y="5805386"/>
            <a:ext cx="29422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Total de Participantes: 52887</a:t>
            </a: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9537346"/>
              </p:ext>
            </p:extLst>
          </p:nvPr>
        </p:nvGraphicFramePr>
        <p:xfrm>
          <a:off x="6166987" y="1909126"/>
          <a:ext cx="5223048" cy="4322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Grá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6423912"/>
              </p:ext>
            </p:extLst>
          </p:nvPr>
        </p:nvGraphicFramePr>
        <p:xfrm>
          <a:off x="341526" y="1823219"/>
          <a:ext cx="5486249" cy="4166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2956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7"/>
            <a:ext cx="12194412" cy="1794251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341527" y="6474175"/>
            <a:ext cx="7983874" cy="90523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072" y="6186143"/>
            <a:ext cx="3213998" cy="378555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8571423" y="5656589"/>
            <a:ext cx="32556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pt-BR" sz="1600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hlinkClick r:id="rId4"/>
              </a:rPr>
              <a:t>http://saberes.senado.leg.br/</a:t>
            </a:r>
            <a:endParaRPr lang="pt-BR" sz="1600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119" y="2277248"/>
            <a:ext cx="2975893" cy="1859933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71423" y="3836927"/>
            <a:ext cx="2911460" cy="1819662"/>
          </a:xfrm>
          <a:prstGeom prst="rect">
            <a:avLst/>
          </a:prstGeom>
        </p:spPr>
      </p:pic>
      <p:sp>
        <p:nvSpPr>
          <p:cNvPr id="2" name="Espaço Reservado para Conteúdo 1"/>
          <p:cNvSpPr>
            <a:spLocks noGrp="1"/>
          </p:cNvSpPr>
          <p:nvPr>
            <p:ph sz="half" idx="2"/>
          </p:nvPr>
        </p:nvSpPr>
        <p:spPr>
          <a:xfrm>
            <a:off x="161485" y="1839962"/>
            <a:ext cx="7629203" cy="5496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dirty="0" smtClean="0"/>
              <a:t>Desafio 3: Adaptações </a:t>
            </a:r>
            <a:r>
              <a:rPr lang="pt-BR" dirty="0"/>
              <a:t>às demandas legais da </a:t>
            </a:r>
            <a:r>
              <a:rPr lang="pt-BR" dirty="0" smtClean="0"/>
              <a:t>atualidade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18" name="Espaço Reservado para Conteúdo 12"/>
          <p:cNvSpPr>
            <a:spLocks noGrp="1"/>
          </p:cNvSpPr>
          <p:nvPr>
            <p:ph idx="1"/>
          </p:nvPr>
        </p:nvSpPr>
        <p:spPr>
          <a:xfrm>
            <a:off x="434596" y="2305005"/>
            <a:ext cx="6486143" cy="331622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t-BR" dirty="0" smtClean="0">
                <a:hlinkClick r:id=""/>
              </a:rPr>
              <a:t>Programa </a:t>
            </a:r>
            <a:r>
              <a:rPr lang="pt-BR" dirty="0">
                <a:hlinkClick r:id="rId7"/>
              </a:rPr>
              <a:t>de </a:t>
            </a:r>
            <a:r>
              <a:rPr lang="pt-BR" dirty="0" smtClean="0">
                <a:hlinkClick r:id=""/>
              </a:rPr>
              <a:t>Acessibilidade</a:t>
            </a:r>
          </a:p>
          <a:p>
            <a:pPr marL="0" indent="0" algn="ctr">
              <a:buNone/>
            </a:pPr>
            <a:r>
              <a:rPr lang="pt-BR" dirty="0" smtClean="0">
                <a:hlinkClick r:id=""/>
              </a:rPr>
              <a:t> </a:t>
            </a:r>
            <a:r>
              <a:rPr lang="pt-BR" dirty="0">
                <a:hlinkClick r:id="rId7"/>
              </a:rPr>
              <a:t>e </a:t>
            </a:r>
            <a:r>
              <a:rPr lang="pt-BR" dirty="0" smtClean="0">
                <a:hlinkClick r:id="rId7"/>
              </a:rPr>
              <a:t>Valorização da Pessoa </a:t>
            </a:r>
            <a:r>
              <a:rPr lang="pt-BR" dirty="0">
                <a:hlinkClick r:id="rId7"/>
              </a:rPr>
              <a:t>com Deficiência do Senado </a:t>
            </a:r>
            <a:r>
              <a:rPr lang="pt-BR" dirty="0" smtClean="0">
                <a:hlinkClick r:id="rId7"/>
              </a:rPr>
              <a:t>Federal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0" dirty="0"/>
              <a:t>Promover uma cultura de inclusão social dentro do Senado Federal, buscando sensibilizar, informar e capacitar o público interno da Casa, de modo a receber positivamente as pessoas com deficiência.</a:t>
            </a:r>
            <a:br>
              <a:rPr lang="pt-BR" b="0" dirty="0"/>
            </a:br>
            <a:endParaRPr lang="pt-BR" b="0" dirty="0" smtClean="0"/>
          </a:p>
          <a:p>
            <a:pPr marL="0" indent="0">
              <a:buNone/>
            </a:pPr>
            <a:r>
              <a:rPr lang="pt-BR" b="0" dirty="0" smtClean="0"/>
              <a:t>Capacitação em:</a:t>
            </a:r>
          </a:p>
          <a:p>
            <a:r>
              <a:rPr lang="pt-BR" b="0" dirty="0"/>
              <a:t>A</a:t>
            </a:r>
            <a:r>
              <a:rPr lang="pt-BR" b="0" dirty="0" smtClean="0"/>
              <a:t>cessibilidade</a:t>
            </a:r>
            <a:r>
              <a:rPr lang="pt-BR" b="0" dirty="0"/>
              <a:t>, A</a:t>
            </a:r>
            <a:r>
              <a:rPr lang="pt-BR" b="0" dirty="0" smtClean="0"/>
              <a:t>tendimento</a:t>
            </a:r>
            <a:r>
              <a:rPr lang="pt-BR" b="0" dirty="0"/>
              <a:t>, </a:t>
            </a:r>
            <a:r>
              <a:rPr lang="pt-BR" b="0" dirty="0" smtClean="0"/>
              <a:t>Relacionamento </a:t>
            </a:r>
            <a:r>
              <a:rPr lang="pt-BR" b="0" dirty="0"/>
              <a:t>interpessoal, </a:t>
            </a:r>
            <a:r>
              <a:rPr lang="pt-BR" b="0" dirty="0" smtClean="0"/>
              <a:t>Interpretação </a:t>
            </a:r>
            <a:r>
              <a:rPr lang="pt-BR" b="0" dirty="0"/>
              <a:t>em LIBRAS (Língua Brasileira de Sinais) e outros temas de relevância para o desenvolvimento dos </a:t>
            </a:r>
            <a:r>
              <a:rPr lang="pt-BR" b="0" dirty="0" smtClean="0"/>
              <a:t>trabalhos</a:t>
            </a:r>
          </a:p>
          <a:p>
            <a:r>
              <a:rPr lang="pt-BR" b="0" dirty="0" smtClean="0"/>
              <a:t>Até o final do ano:  SABERES </a:t>
            </a:r>
            <a:r>
              <a:rPr lang="pt-BR" b="0" dirty="0"/>
              <a:t/>
            </a:r>
            <a:br>
              <a:rPr lang="pt-BR" b="0" dirty="0"/>
            </a:br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val="343907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7"/>
            <a:ext cx="12194412" cy="1794251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341527" y="6474175"/>
            <a:ext cx="7983874" cy="90523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072" y="6186143"/>
            <a:ext cx="3213998" cy="378555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7591470" y="2189465"/>
            <a:ext cx="423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Senado Educação</a:t>
            </a: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:</a:t>
            </a:r>
          </a:p>
          <a:p>
            <a:pPr>
              <a:buNone/>
            </a:pP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https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://www.facebook.com/ilbsenado</a:t>
            </a:r>
          </a:p>
        </p:txBody>
      </p:sp>
      <p:sp>
        <p:nvSpPr>
          <p:cNvPr id="4" name="Retângulo 3"/>
          <p:cNvSpPr/>
          <p:nvPr/>
        </p:nvSpPr>
        <p:spPr>
          <a:xfrm>
            <a:off x="123086" y="4085313"/>
            <a:ext cx="35768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pt-BR" sz="1400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hlinkClick r:id="rId4"/>
              </a:rPr>
              <a:t>https://www.facebook.com/ilbsenado</a:t>
            </a:r>
            <a:endParaRPr lang="pt-BR" sz="1400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27" y="2133171"/>
            <a:ext cx="5514319" cy="336695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449312" y="4393090"/>
            <a:ext cx="3828288" cy="1323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Obrigada!</a:t>
            </a:r>
          </a:p>
          <a:p>
            <a:endParaRPr lang="pt-BR" sz="14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</a:rPr>
              <a:t>Simone Dourado</a:t>
            </a:r>
          </a:p>
          <a:p>
            <a:r>
              <a:rPr lang="pt-BR" sz="1400" dirty="0" smtClean="0"/>
              <a:t>Capacitação, Treinamento e Ensino do ILB</a:t>
            </a:r>
          </a:p>
          <a:p>
            <a:r>
              <a:rPr lang="pt-BR" sz="1400" dirty="0" smtClean="0"/>
              <a:t>fone: 61 3303-5775 e 99223-8000</a:t>
            </a:r>
            <a:endParaRPr lang="pt-BR" sz="14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367" y="1936007"/>
            <a:ext cx="979030" cy="83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75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6994" y="2372110"/>
            <a:ext cx="10515600" cy="31142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Objetivos: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Contribuição do ILB para a modernização do Legislativo brasileiro;</a:t>
            </a:r>
          </a:p>
          <a:p>
            <a:r>
              <a:rPr lang="pt-BR" dirty="0" smtClean="0"/>
              <a:t>Desafios e Adaptações às demandas legais da atualidade.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0"/>
            <a:ext cx="12194412" cy="1794251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321457" y="6064258"/>
            <a:ext cx="7983874" cy="90523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002" y="5776226"/>
            <a:ext cx="3213998" cy="378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936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7"/>
            <a:ext cx="12194412" cy="1794251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341527" y="6474175"/>
            <a:ext cx="7983874" cy="90523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072" y="6186143"/>
            <a:ext cx="3213998" cy="378555"/>
          </a:xfrm>
          <a:prstGeom prst="rect">
            <a:avLst/>
          </a:prstGeom>
        </p:spPr>
      </p:pic>
      <p:sp>
        <p:nvSpPr>
          <p:cNvPr id="6" name="CaixaDeTexto 1"/>
          <p:cNvSpPr txBox="1"/>
          <p:nvPr/>
        </p:nvSpPr>
        <p:spPr>
          <a:xfrm>
            <a:off x="5998465" y="3381980"/>
            <a:ext cx="59253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dirty="0" smtClean="0"/>
              <a:t>Objetivos Estratégicos do SF (2015 – 2023):</a:t>
            </a:r>
            <a:endParaRPr lang="pt-BR" sz="1400" dirty="0"/>
          </a:p>
          <a:p>
            <a:pPr marL="342900" indent="-342900">
              <a:buAutoNum type="arabicPeriod"/>
            </a:pPr>
            <a:r>
              <a:rPr lang="pt-BR" sz="1400" dirty="0" smtClean="0">
                <a:solidFill>
                  <a:schemeClr val="bg2">
                    <a:lumMod val="10000"/>
                  </a:schemeClr>
                </a:solidFill>
              </a:rPr>
              <a:t>Aumentar a eficiência e a racionalidade no uso dos recursos públicos;</a:t>
            </a:r>
          </a:p>
          <a:p>
            <a:pPr marL="342900" indent="-342900">
              <a:buAutoNum type="arabicPeriod"/>
            </a:pPr>
            <a:r>
              <a:rPr lang="pt-BR" sz="1400" dirty="0" smtClean="0">
                <a:solidFill>
                  <a:schemeClr val="bg2">
                    <a:lumMod val="10000"/>
                  </a:schemeClr>
                </a:solidFill>
              </a:rPr>
              <a:t>Melhorar de maneira contínua os processos de trabalho;</a:t>
            </a:r>
          </a:p>
          <a:p>
            <a:pPr marL="342900" indent="-342900">
              <a:buAutoNum type="arabicPeriod"/>
            </a:pPr>
            <a:r>
              <a:rPr lang="pt-BR" sz="1400" dirty="0" smtClean="0">
                <a:solidFill>
                  <a:schemeClr val="bg2">
                    <a:lumMod val="10000"/>
                  </a:schemeClr>
                </a:solidFill>
              </a:rPr>
              <a:t>Valorizar as pessoas;</a:t>
            </a:r>
          </a:p>
          <a:p>
            <a:pPr marL="342900" indent="-342900">
              <a:buAutoNum type="arabicPeriod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Fortalecer a transparência e a comunicação;</a:t>
            </a:r>
          </a:p>
          <a:p>
            <a:pPr marL="342900" indent="-342900">
              <a:buAutoNum type="arabicPeriod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Readequar a estrutura física;</a:t>
            </a:r>
          </a:p>
          <a:p>
            <a:pPr marL="342900" indent="-342900">
              <a:buAutoNum type="arabicPeriod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Preservar a memória do Senado Federal;</a:t>
            </a:r>
          </a:p>
          <a:p>
            <a:pPr marL="342900" indent="-342900">
              <a:buAutoNum type="arabicPeriod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Priorizar as atividades fins do Senado Federal.</a:t>
            </a:r>
          </a:p>
        </p:txBody>
      </p:sp>
      <p:sp>
        <p:nvSpPr>
          <p:cNvPr id="9" name="Retângulo 8"/>
          <p:cNvSpPr/>
          <p:nvPr/>
        </p:nvSpPr>
        <p:spPr>
          <a:xfrm>
            <a:off x="519545" y="2267918"/>
            <a:ext cx="11194473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ILB - Escola de Governo do Senado Federal: Política de Capacitação do Senado Federal e o Programa de Modernização e Integração Legislativa - </a:t>
            </a:r>
            <a:r>
              <a:rPr lang="pt-BR" dirty="0" err="1">
                <a:solidFill>
                  <a:schemeClr val="accent1">
                    <a:lumMod val="50000"/>
                  </a:schemeClr>
                </a:solidFill>
              </a:rPr>
              <a:t>Interlegis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492445061"/>
              </p:ext>
            </p:extLst>
          </p:nvPr>
        </p:nvGraphicFramePr>
        <p:xfrm>
          <a:off x="1174173" y="3470021"/>
          <a:ext cx="4031672" cy="2442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4181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Espaço Reservado para Conteúdo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34621579"/>
              </p:ext>
            </p:extLst>
          </p:nvPr>
        </p:nvGraphicFramePr>
        <p:xfrm>
          <a:off x="5341879" y="3039686"/>
          <a:ext cx="5967043" cy="3049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ítulo 3"/>
          <p:cNvSpPr txBox="1">
            <a:spLocks/>
          </p:cNvSpPr>
          <p:nvPr/>
        </p:nvSpPr>
        <p:spPr>
          <a:xfrm>
            <a:off x="1172145" y="1800188"/>
            <a:ext cx="956166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 smtClean="0">
                <a:latin typeface="+mn-lt"/>
              </a:rPr>
              <a:t>CAPACITAÇÃO E MODERNIZAÇÃO DO LEGISLATIVO BRASILEIRO</a:t>
            </a:r>
            <a:endParaRPr lang="pt-BR" sz="4000" b="1" dirty="0">
              <a:latin typeface="+mn-lt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7"/>
            <a:ext cx="12194412" cy="1794251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341527" y="6474175"/>
            <a:ext cx="7983874" cy="90523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072" y="6186143"/>
            <a:ext cx="3213998" cy="378555"/>
          </a:xfrm>
          <a:prstGeom prst="rect">
            <a:avLst/>
          </a:prstGeom>
        </p:spPr>
      </p:pic>
      <p:grpSp>
        <p:nvGrpSpPr>
          <p:cNvPr id="7" name="Diagram group"/>
          <p:cNvGrpSpPr/>
          <p:nvPr/>
        </p:nvGrpSpPr>
        <p:grpSpPr>
          <a:xfrm>
            <a:off x="694945" y="3447860"/>
            <a:ext cx="4462271" cy="2641785"/>
            <a:chOff x="2179710" y="1082243"/>
            <a:chExt cx="2014947" cy="737316"/>
          </a:xfrm>
        </p:grpSpPr>
        <p:grpSp>
          <p:nvGrpSpPr>
            <p:cNvPr id="9" name="Grupo 8"/>
            <p:cNvGrpSpPr/>
            <p:nvPr/>
          </p:nvGrpSpPr>
          <p:grpSpPr>
            <a:xfrm>
              <a:off x="2179710" y="1082243"/>
              <a:ext cx="2014947" cy="737316"/>
              <a:chOff x="2179710" y="1082243"/>
              <a:chExt cx="2014947" cy="737316"/>
            </a:xfrm>
          </p:grpSpPr>
          <p:sp>
            <p:nvSpPr>
              <p:cNvPr id="10" name="Retângulo de cantos arredondados 9"/>
              <p:cNvSpPr/>
              <p:nvPr/>
            </p:nvSpPr>
            <p:spPr>
              <a:xfrm>
                <a:off x="2179710" y="1082243"/>
                <a:ext cx="2014947" cy="639549"/>
              </a:xfrm>
              <a:prstGeom prst="round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1" name="Retângulo 10"/>
              <p:cNvSpPr/>
              <p:nvPr/>
            </p:nvSpPr>
            <p:spPr>
              <a:xfrm>
                <a:off x="2235536" y="1125468"/>
                <a:ext cx="1915895" cy="69409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dirty="0" smtClean="0"/>
                  <a:t>VALORIZAÇÃO DE P</a:t>
                </a:r>
                <a:r>
                  <a:rPr lang="pt-BR" sz="1800" kern="1200" dirty="0" smtClean="0"/>
                  <a:t>ESSOAS</a:t>
                </a:r>
                <a:endParaRPr lang="pt-BR" dirty="0"/>
              </a:p>
              <a:p>
                <a:r>
                  <a:rPr lang="pt-BR" dirty="0"/>
                  <a:t> Educação a distância é o processo de ensino-aprendizagem, mediado por tecnologias, onde professores e alunos estão separados espacial e/ou temporalmente. </a:t>
                </a:r>
              </a:p>
              <a:p>
                <a:endParaRPr lang="pt-BR" dirty="0"/>
              </a:p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pt-BR" sz="1800" kern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5786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888"/>
            <a:ext cx="12194412" cy="1794251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393482" y="6474175"/>
            <a:ext cx="7983874" cy="90523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072" y="6186143"/>
            <a:ext cx="3213998" cy="378555"/>
          </a:xfrm>
          <a:prstGeom prst="rect">
            <a:avLst/>
          </a:prstGeom>
        </p:spPr>
      </p:pic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3152263188"/>
              </p:ext>
            </p:extLst>
          </p:nvPr>
        </p:nvGraphicFramePr>
        <p:xfrm>
          <a:off x="2266973" y="1957625"/>
          <a:ext cx="8230339" cy="4263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1736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59024" y="1948374"/>
            <a:ext cx="11272046" cy="44110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800" dirty="0" smtClean="0"/>
              <a:t>	</a:t>
            </a:r>
            <a:r>
              <a:rPr lang="pt-BR" sz="1800" dirty="0"/>
              <a:t>DESAFIO 1- Ampliação do público do legislativo municipal.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		</a:t>
            </a:r>
          </a:p>
          <a:p>
            <a:pPr marL="0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		</a:t>
            </a:r>
          </a:p>
          <a:p>
            <a:pPr marL="0" indent="0">
              <a:buNone/>
            </a:pPr>
            <a:r>
              <a:rPr lang="pt-BR" sz="1800" dirty="0"/>
              <a:t>	</a:t>
            </a:r>
            <a:endParaRPr lang="pt-BR" sz="1800" dirty="0" smtClean="0"/>
          </a:p>
          <a:p>
            <a:pPr marL="0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 </a:t>
            </a:r>
          </a:p>
          <a:p>
            <a:pPr marL="0" indent="0">
              <a:buNone/>
            </a:pPr>
            <a:r>
              <a:rPr lang="pt-BR" sz="1800" dirty="0" smtClean="0"/>
              <a:t>	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600" dirty="0" smtClean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7"/>
            <a:ext cx="12194412" cy="1794251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341527" y="6474175"/>
            <a:ext cx="7983874" cy="90523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072" y="6186143"/>
            <a:ext cx="3213998" cy="378555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8575479" y="5558052"/>
            <a:ext cx="29422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Total de Participantes: 52887</a:t>
            </a: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5239354"/>
              </p:ext>
            </p:extLst>
          </p:nvPr>
        </p:nvGraphicFramePr>
        <p:xfrm>
          <a:off x="700901" y="2657856"/>
          <a:ext cx="6724027" cy="3701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tângulo 2"/>
          <p:cNvSpPr/>
          <p:nvPr/>
        </p:nvSpPr>
        <p:spPr>
          <a:xfrm>
            <a:off x="8760363" y="3411935"/>
            <a:ext cx="257251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Local de trabalho:	</a:t>
            </a:r>
            <a:endParaRPr lang="pt-BR" dirty="0" smtClean="0"/>
          </a:p>
          <a:p>
            <a:r>
              <a:rPr lang="pt-BR" dirty="0" smtClean="0"/>
              <a:t>63,71</a:t>
            </a:r>
            <a:r>
              <a:rPr lang="pt-BR" dirty="0"/>
              <a:t>% - Legislativo e Instituições Publicas</a:t>
            </a:r>
          </a:p>
          <a:p>
            <a:r>
              <a:rPr lang="pt-BR" dirty="0" smtClean="0"/>
              <a:t>36,29</a:t>
            </a:r>
            <a:r>
              <a:rPr lang="pt-BR" dirty="0"/>
              <a:t>% - </a:t>
            </a:r>
            <a:r>
              <a:rPr lang="pt-BR" dirty="0" smtClean="0"/>
              <a:t>Cidadãos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5264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658368" y="1800188"/>
            <a:ext cx="11209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Projeto Casa – Caminho no Saberes</a:t>
            </a:r>
          </a:p>
          <a:p>
            <a:pPr algn="ctr"/>
            <a:r>
              <a:rPr lang="pt-BR" sz="2800" b="1" dirty="0" smtClean="0"/>
              <a:t>Trilhas de conhecimento para as Câmaras Municipais</a:t>
            </a:r>
            <a:endParaRPr lang="pt-BR" sz="2800" b="1" dirty="0"/>
          </a:p>
        </p:txBody>
      </p:sp>
      <p:sp>
        <p:nvSpPr>
          <p:cNvPr id="12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1527" y="2408731"/>
            <a:ext cx="11272046" cy="441100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Público Alvo – servidores do legislativo municipal</a:t>
            </a:r>
            <a:endParaRPr lang="pt-BR" sz="1800" dirty="0"/>
          </a:p>
          <a:p>
            <a:pPr marL="0" indent="0">
              <a:buNone/>
            </a:pPr>
            <a:r>
              <a:rPr lang="pt-BR" sz="1800" dirty="0" smtClean="0"/>
              <a:t>Conteúdo Programático: </a:t>
            </a:r>
          </a:p>
          <a:p>
            <a:pPr marL="0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. Desenvolvimento de Competências Gerais – conhecimentos essenciais – saber o que fazer</a:t>
            </a:r>
          </a:p>
          <a:p>
            <a:pPr marL="0" indent="0">
              <a:buNone/>
            </a:pPr>
            <a:r>
              <a:rPr lang="pt-BR" sz="1800" dirty="0" smtClean="0"/>
              <a:t>	. Desenvolvimento de Competências Gerenciais -  habilidades e atitudes – saber como fazer</a:t>
            </a:r>
          </a:p>
          <a:p>
            <a:pPr marL="0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. Desenvolvimento de Competências Específicas </a:t>
            </a:r>
            <a:br>
              <a:rPr lang="pt-BR" sz="1800" dirty="0" smtClean="0"/>
            </a:br>
            <a:endParaRPr lang="pt-BR" sz="1800" dirty="0" smtClean="0"/>
          </a:p>
          <a:p>
            <a:pPr marL="0" indent="0" algn="just">
              <a:buNone/>
            </a:pPr>
            <a:r>
              <a:rPr lang="pt-BR" sz="1800" dirty="0" smtClean="0"/>
              <a:t>Modalidade: A distância – 100% de interação entre aluno/conteúdo/colegas. Nossa sala de aula virtual é o Saberes, ambiente virtual de aprendizagem – AVA, baseado no </a:t>
            </a:r>
            <a:r>
              <a:rPr lang="pt-BR" sz="1800" dirty="0" err="1" smtClean="0"/>
              <a:t>Moodle</a:t>
            </a:r>
            <a:r>
              <a:rPr lang="pt-BR" sz="1800" dirty="0" smtClean="0"/>
              <a:t>, onde o aluno participante terá acesso aos conteúdos, realizará as atividades, enviará e receberá mensagens e terá acesso às suas notas e ao certificado.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	</a:t>
            </a:r>
            <a:r>
              <a:rPr lang="pt-BR" sz="1800" dirty="0"/>
              <a:t>	</a:t>
            </a:r>
            <a:r>
              <a:rPr lang="pt-BR" sz="1800" dirty="0" smtClean="0"/>
              <a:t>		</a:t>
            </a:r>
          </a:p>
          <a:p>
            <a:pPr marL="0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		</a:t>
            </a:r>
          </a:p>
          <a:p>
            <a:pPr marL="0" indent="0">
              <a:buNone/>
            </a:pPr>
            <a:r>
              <a:rPr lang="pt-BR" sz="1800" dirty="0"/>
              <a:t>		</a:t>
            </a:r>
            <a:r>
              <a:rPr lang="pt-BR" sz="1800" dirty="0" smtClean="0"/>
              <a:t> </a:t>
            </a:r>
          </a:p>
          <a:p>
            <a:pPr marL="0" indent="0">
              <a:buNone/>
            </a:pPr>
            <a:r>
              <a:rPr lang="pt-BR" sz="1800" dirty="0" smtClean="0"/>
              <a:t>	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600" dirty="0" smtClean="0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7"/>
            <a:ext cx="12194412" cy="1794251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341527" y="6474175"/>
            <a:ext cx="7983874" cy="90523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072" y="6186143"/>
            <a:ext cx="3213998" cy="378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9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292048" y="2927728"/>
            <a:ext cx="6218990" cy="595547"/>
          </a:xfrm>
        </p:spPr>
        <p:txBody>
          <a:bodyPr>
            <a:noAutofit/>
          </a:bodyPr>
          <a:lstStyle/>
          <a:p>
            <a:r>
              <a:rPr lang="pt-BR" sz="1400" dirty="0" smtClean="0"/>
              <a:t>Deveres, Proibições e Responsabilidades do Servidor Público Federal – 60h</a:t>
            </a:r>
          </a:p>
          <a:p>
            <a:r>
              <a:rPr lang="pt-BR" sz="1400" dirty="0" smtClean="0"/>
              <a:t>Dialogando </a:t>
            </a:r>
            <a:r>
              <a:rPr lang="pt-BR" sz="1400" dirty="0"/>
              <a:t>sobre a Lei Maria da Penha – 60h</a:t>
            </a:r>
          </a:p>
          <a:p>
            <a:pPr marL="0" indent="0">
              <a:buNone/>
            </a:pPr>
            <a:endParaRPr lang="pt-BR" sz="1400" dirty="0" smtClean="0"/>
          </a:p>
        </p:txBody>
      </p:sp>
      <p:sp>
        <p:nvSpPr>
          <p:cNvPr id="11" name="CaixaDeTexto 10"/>
          <p:cNvSpPr txBox="1"/>
          <p:nvPr/>
        </p:nvSpPr>
        <p:spPr>
          <a:xfrm>
            <a:off x="3219695" y="1706485"/>
            <a:ext cx="2974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Cursos sem tutoria</a:t>
            </a:r>
            <a:endParaRPr lang="pt-BR" sz="2800" b="1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7"/>
            <a:ext cx="12194412" cy="1794251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341527" y="6474175"/>
            <a:ext cx="7983874" cy="90523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072" y="6186143"/>
            <a:ext cx="3213998" cy="37855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975" y="4179870"/>
            <a:ext cx="1259966" cy="1255822"/>
          </a:xfrm>
          <a:prstGeom prst="rect">
            <a:avLst/>
          </a:prstGeom>
        </p:spPr>
      </p:pic>
      <p:sp>
        <p:nvSpPr>
          <p:cNvPr id="10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299619" y="4187818"/>
            <a:ext cx="5771229" cy="1639958"/>
          </a:xfrm>
        </p:spPr>
        <p:txBody>
          <a:bodyPr>
            <a:noAutofit/>
          </a:bodyPr>
          <a:lstStyle/>
          <a:p>
            <a:r>
              <a:rPr lang="pt-BR" sz="1400" dirty="0" smtClean="0"/>
              <a:t>Redação em Webjornalismo Legislativo  - 40h</a:t>
            </a:r>
          </a:p>
          <a:p>
            <a:r>
              <a:rPr lang="pt-BR" sz="1400" dirty="0" smtClean="0"/>
              <a:t>Elaboração de Convênios na Administração Pública – 30h</a:t>
            </a:r>
          </a:p>
          <a:p>
            <a:r>
              <a:rPr lang="pt-BR" sz="1400" dirty="0" smtClean="0"/>
              <a:t>Monitoramento e Avaliações de Políticas Publicas – 30h</a:t>
            </a:r>
          </a:p>
          <a:p>
            <a:r>
              <a:rPr lang="pt-BR" sz="1400" dirty="0" smtClean="0"/>
              <a:t>Ética, </a:t>
            </a:r>
            <a:r>
              <a:rPr lang="pt-BR" sz="1400" dirty="0" err="1" smtClean="0"/>
              <a:t>Compliance</a:t>
            </a:r>
            <a:r>
              <a:rPr lang="pt-BR" sz="1400" dirty="0" smtClean="0"/>
              <a:t> e Serviço Público (presencial)</a:t>
            </a:r>
          </a:p>
          <a:p>
            <a:r>
              <a:rPr lang="pt-BR" sz="1400" dirty="0" smtClean="0"/>
              <a:t>Projeto CASA – Caminho no Saberes</a:t>
            </a:r>
          </a:p>
          <a:p>
            <a:endParaRPr lang="pt-BR" sz="1400" dirty="0" smtClean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962" y="2384020"/>
            <a:ext cx="1223992" cy="121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95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59024" y="1948374"/>
            <a:ext cx="11272046" cy="44110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800" dirty="0" smtClean="0"/>
              <a:t>	</a:t>
            </a:r>
          </a:p>
          <a:p>
            <a:pPr marL="0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		</a:t>
            </a:r>
          </a:p>
          <a:p>
            <a:pPr marL="0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		</a:t>
            </a:r>
          </a:p>
          <a:p>
            <a:pPr marL="0" indent="0">
              <a:buNone/>
            </a:pPr>
            <a:r>
              <a:rPr lang="pt-BR" sz="1800" dirty="0"/>
              <a:t>	</a:t>
            </a:r>
            <a:endParaRPr lang="pt-BR" sz="1800" dirty="0" smtClean="0"/>
          </a:p>
          <a:p>
            <a:pPr marL="0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 </a:t>
            </a:r>
          </a:p>
          <a:p>
            <a:pPr marL="0" indent="0">
              <a:buNone/>
            </a:pPr>
            <a:r>
              <a:rPr lang="pt-BR" sz="1800" dirty="0" smtClean="0"/>
              <a:t>	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600" dirty="0" smtClean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7"/>
            <a:ext cx="12194412" cy="1794251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341527" y="6474175"/>
            <a:ext cx="7983874" cy="90523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072" y="6186143"/>
            <a:ext cx="3213998" cy="378555"/>
          </a:xfrm>
          <a:prstGeom prst="rect">
            <a:avLst/>
          </a:prstGeom>
        </p:spPr>
      </p:pic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718466"/>
              </p:ext>
            </p:extLst>
          </p:nvPr>
        </p:nvGraphicFramePr>
        <p:xfrm>
          <a:off x="140341" y="2349919"/>
          <a:ext cx="4217355" cy="4508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tângulo 1"/>
          <p:cNvSpPr/>
          <p:nvPr/>
        </p:nvSpPr>
        <p:spPr>
          <a:xfrm>
            <a:off x="3172288" y="5594437"/>
            <a:ext cx="38335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Dados: </a:t>
            </a:r>
            <a:r>
              <a:rPr lang="pt-BR" dirty="0" err="1" smtClean="0"/>
              <a:t>jan</a:t>
            </a:r>
            <a:r>
              <a:rPr lang="pt-BR" dirty="0" smtClean="0"/>
              <a:t>/jun</a:t>
            </a:r>
            <a:r>
              <a:rPr lang="pt-BR" dirty="0"/>
              <a:t>. de 2016</a:t>
            </a:r>
          </a:p>
          <a:p>
            <a:r>
              <a:rPr lang="pt-BR" b="1" dirty="0" smtClean="0"/>
              <a:t>Total </a:t>
            </a:r>
            <a:r>
              <a:rPr lang="pt-BR" b="1" dirty="0"/>
              <a:t>de </a:t>
            </a:r>
            <a:r>
              <a:rPr lang="pt-BR" b="1" dirty="0" smtClean="0"/>
              <a:t>Participantes pesquisa: </a:t>
            </a:r>
            <a:r>
              <a:rPr lang="pt-BR" b="1" dirty="0"/>
              <a:t>52887</a:t>
            </a:r>
          </a:p>
        </p:txBody>
      </p:sp>
      <p:sp>
        <p:nvSpPr>
          <p:cNvPr id="3" name="Retângulo 2"/>
          <p:cNvSpPr/>
          <p:nvPr/>
        </p:nvSpPr>
        <p:spPr>
          <a:xfrm>
            <a:off x="5230369" y="2112263"/>
            <a:ext cx="67800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Desafio 2: EVASÃO</a:t>
            </a:r>
          </a:p>
          <a:p>
            <a:endParaRPr lang="pt-BR" sz="2000" dirty="0" smtClean="0"/>
          </a:p>
          <a:p>
            <a:r>
              <a:rPr lang="pt-BR" sz="1600" dirty="0" smtClean="0"/>
              <a:t>Local </a:t>
            </a:r>
            <a:r>
              <a:rPr lang="pt-BR" sz="1600" dirty="0"/>
              <a:t>de </a:t>
            </a:r>
            <a:r>
              <a:rPr lang="pt-BR" sz="1600" dirty="0" smtClean="0"/>
              <a:t>trabalho:63,71</a:t>
            </a:r>
            <a:r>
              <a:rPr lang="pt-BR" sz="1600" dirty="0"/>
              <a:t>% - Legislativo e Instituições </a:t>
            </a:r>
            <a:r>
              <a:rPr lang="pt-BR" sz="1600" dirty="0" smtClean="0"/>
              <a:t>Publicas e 36,29</a:t>
            </a:r>
            <a:r>
              <a:rPr lang="pt-BR" sz="1600" dirty="0"/>
              <a:t>% - Cidadãos</a:t>
            </a:r>
          </a:p>
          <a:p>
            <a:r>
              <a:rPr lang="pt-BR" sz="1600" dirty="0" smtClean="0"/>
              <a:t>Faixa etária:42,11</a:t>
            </a:r>
            <a:r>
              <a:rPr lang="pt-BR" sz="1600" dirty="0"/>
              <a:t>% - 17 aos 30 anos de idade-32,75% - de 30 a 40 anos de idade</a:t>
            </a:r>
          </a:p>
          <a:p>
            <a:r>
              <a:rPr lang="pt-BR" sz="1600" dirty="0" smtClean="0"/>
              <a:t>Escolaridade:48,89</a:t>
            </a:r>
            <a:r>
              <a:rPr lang="pt-BR" sz="1600" dirty="0"/>
              <a:t>% - Graduados</a:t>
            </a:r>
          </a:p>
          <a:p>
            <a:r>
              <a:rPr lang="pt-BR" sz="1600" dirty="0" smtClean="0"/>
              <a:t>Saberes:</a:t>
            </a:r>
            <a:r>
              <a:rPr lang="pt-BR" sz="1600" dirty="0"/>
              <a:t>	83,37% - não teve problema na utilização da plataforma</a:t>
            </a:r>
          </a:p>
          <a:p>
            <a:r>
              <a:rPr lang="pt-BR" sz="1600" dirty="0" smtClean="0"/>
              <a:t>Linguagem:97,79</a:t>
            </a:r>
            <a:r>
              <a:rPr lang="pt-BR" sz="1600" dirty="0"/>
              <a:t>% - bem estruturado em termos de linguagem e conteúdo</a:t>
            </a:r>
          </a:p>
          <a:p>
            <a:r>
              <a:rPr lang="pt-BR" sz="1600" dirty="0" smtClean="0"/>
              <a:t>Exercícios</a:t>
            </a:r>
            <a:r>
              <a:rPr lang="pt-BR" sz="1600" dirty="0"/>
              <a:t>:	90% - exercícios de fixação contribuíram para o aprendizado</a:t>
            </a:r>
          </a:p>
          <a:p>
            <a:r>
              <a:rPr lang="pt-BR" sz="1600" dirty="0" smtClean="0"/>
              <a:t>Motivação:52,56</a:t>
            </a:r>
            <a:r>
              <a:rPr lang="pt-BR" sz="1600" dirty="0"/>
              <a:t>% - melhoria nos processos de trabalho - capacitação e progressão funcional </a:t>
            </a:r>
          </a:p>
        </p:txBody>
      </p:sp>
    </p:spTree>
    <p:extLst>
      <p:ext uri="{BB962C8B-B14F-4D97-AF65-F5344CB8AC3E}">
        <p14:creationId xmlns:p14="http://schemas.microsoft.com/office/powerpoint/2010/main" val="127973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1097</TotalTime>
  <Words>603</Words>
  <Application>Microsoft Office PowerPoint</Application>
  <PresentationFormat>Personalizar</PresentationFormat>
  <Paragraphs>160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Instituto Legislativo Brasileiro – ILB Escola de Governo do Senado Federal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Senado Federal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Cláudio Cunha de Oliveira</dc:creator>
  <cp:lastModifiedBy>Dragon</cp:lastModifiedBy>
  <cp:revision>153</cp:revision>
  <dcterms:created xsi:type="dcterms:W3CDTF">2016-07-05T18:50:51Z</dcterms:created>
  <dcterms:modified xsi:type="dcterms:W3CDTF">2016-10-17T18:15:03Z</dcterms:modified>
</cp:coreProperties>
</file>