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5" r:id="rId4"/>
    <p:sldId id="266" r:id="rId5"/>
    <p:sldId id="267" r:id="rId6"/>
    <p:sldId id="268" r:id="rId7"/>
    <p:sldId id="269" r:id="rId8"/>
    <p:sldId id="258" r:id="rId9"/>
    <p:sldId id="259" r:id="rId10"/>
    <p:sldId id="260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-150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t-BR"/>
              <a:t>Editar estilos de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t-BR"/>
              <a:t>Editar estilos de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3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4211" y="685799"/>
            <a:ext cx="10773498" cy="2971801"/>
          </a:xfrm>
        </p:spPr>
        <p:txBody>
          <a:bodyPr>
            <a:normAutofit fontScale="90000"/>
          </a:bodyPr>
          <a:lstStyle/>
          <a:p>
            <a:r>
              <a:rPr lang="pt-BR" b="1" dirty="0"/>
              <a:t>QUALIDADE NA EDUCAÇÃO A DISTÂNCIA: RESULTADOS POSITIVOS E TENDÊNCIAS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84211" y="3843867"/>
            <a:ext cx="8261005" cy="2335260"/>
          </a:xfrm>
        </p:spPr>
        <p:txBody>
          <a:bodyPr>
            <a:noAutofit/>
          </a:bodyPr>
          <a:lstStyle/>
          <a:p>
            <a:r>
              <a:rPr lang="pt-BR" sz="2800" b="1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Alvaro</a:t>
            </a:r>
            <a:r>
              <a:rPr lang="pt-BR" sz="28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Martins Fernandes Júnior</a:t>
            </a:r>
          </a:p>
          <a:p>
            <a:r>
              <a:rPr lang="pt-BR" sz="28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Siderly do Carmo </a:t>
            </a:r>
            <a:r>
              <a:rPr lang="pt-BR" sz="2800" b="1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Dahle</a:t>
            </a:r>
            <a:r>
              <a:rPr lang="pt-BR" sz="28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de Almeida</a:t>
            </a:r>
          </a:p>
          <a:p>
            <a:r>
              <a:rPr lang="pt-BR" sz="28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Marivaldo da Silva Oliveira</a:t>
            </a:r>
          </a:p>
          <a:p>
            <a:r>
              <a:rPr lang="pt-BR" sz="28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Willian Victor </a:t>
            </a:r>
            <a:r>
              <a:rPr lang="pt-BR" sz="2800" b="1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Kendrick</a:t>
            </a:r>
            <a:r>
              <a:rPr lang="pt-BR" sz="28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de Matos Silva</a:t>
            </a:r>
          </a:p>
        </p:txBody>
      </p:sp>
      <p:pic>
        <p:nvPicPr>
          <p:cNvPr id="1028" name="Picture 4" descr="Resultado de imagem para ead qualida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4743" y="3393849"/>
            <a:ext cx="3479799" cy="2532439"/>
          </a:xfrm>
          <a:prstGeom prst="ellipse">
            <a:avLst/>
          </a:prstGeom>
          <a:ln w="190500" cap="rnd">
            <a:solidFill>
              <a:schemeClr val="bg2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74223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4211" y="167124"/>
            <a:ext cx="10036797" cy="1507067"/>
          </a:xfrm>
        </p:spPr>
        <p:txBody>
          <a:bodyPr/>
          <a:lstStyle/>
          <a:p>
            <a:pPr algn="ctr"/>
            <a:r>
              <a:rPr lang="pt-BR" dirty="0"/>
              <a:t>Educação a distância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83332" y="1674191"/>
            <a:ext cx="11506886" cy="3560618"/>
          </a:xfrm>
        </p:spPr>
        <p:txBody>
          <a:bodyPr>
            <a:normAutofit/>
          </a:bodyPr>
          <a:lstStyle/>
          <a:p>
            <a:pPr algn="just"/>
            <a:r>
              <a:rPr lang="pt-BR" sz="3200" dirty="0">
                <a:solidFill>
                  <a:srgbClr val="002060"/>
                </a:solidFill>
              </a:rPr>
              <a:t>Precisamos de instituições e pessoas comprometidas com a qualidade do ensino em nosso pais para compor os quadros na EAD. É papel de todos nós educadores e futuros educadores, contribuir com práticas, discussões e ideias que consolidem tal modalidade em nosso país.</a:t>
            </a:r>
          </a:p>
        </p:txBody>
      </p:sp>
    </p:spTree>
    <p:extLst>
      <p:ext uri="{BB962C8B-B14F-4D97-AF65-F5344CB8AC3E}">
        <p14:creationId xmlns:p14="http://schemas.microsoft.com/office/powerpoint/2010/main" val="23386902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4211" y="167124"/>
            <a:ext cx="10725912" cy="1507067"/>
          </a:xfrm>
        </p:spPr>
        <p:txBody>
          <a:bodyPr/>
          <a:lstStyle/>
          <a:p>
            <a:pPr algn="ctr"/>
            <a:r>
              <a:rPr lang="pt-BR" b="1" dirty="0"/>
              <a:t>TENDENCIAS NA EAD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04458" y="1567543"/>
            <a:ext cx="6656516" cy="3762338"/>
          </a:xfrm>
        </p:spPr>
        <p:txBody>
          <a:bodyPr>
            <a:normAutofit/>
          </a:bodyPr>
          <a:lstStyle/>
          <a:p>
            <a:pPr algn="just"/>
            <a:r>
              <a:rPr lang="pt-BR" sz="2800" dirty="0">
                <a:solidFill>
                  <a:srgbClr val="002060"/>
                </a:solidFill>
              </a:rPr>
              <a:t>A EAD oferece condições eficientes e eficazes de compartilhar o conhecimento, debatendo, questionando e reformulando ideias, valores, percepções e experiências, sem a necessidade da palavra impressa e da </a:t>
            </a:r>
            <a:r>
              <a:rPr lang="pt-BR" sz="2800" dirty="0" err="1">
                <a:solidFill>
                  <a:srgbClr val="002060"/>
                </a:solidFill>
              </a:rPr>
              <a:t>presencialidade</a:t>
            </a:r>
            <a:r>
              <a:rPr lang="pt-BR" sz="2800" dirty="0">
                <a:solidFill>
                  <a:srgbClr val="002060"/>
                </a:solidFill>
              </a:rPr>
              <a:t> física.</a:t>
            </a:r>
          </a:p>
        </p:txBody>
      </p:sp>
      <p:pic>
        <p:nvPicPr>
          <p:cNvPr id="2052" name="Picture 4" descr="Resultado de imagem para e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2438" y="1923107"/>
            <a:ext cx="3617685" cy="267708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3435228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95745" y="330968"/>
            <a:ext cx="11083637" cy="1507067"/>
          </a:xfrm>
        </p:spPr>
        <p:txBody>
          <a:bodyPr/>
          <a:lstStyle/>
          <a:p>
            <a:pPr algn="ctr"/>
            <a:r>
              <a:rPr lang="pt-BR" dirty="0"/>
              <a:t>Distâncias e presenças NA EAD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335374" y="2078182"/>
            <a:ext cx="9374189" cy="3241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2800" dirty="0"/>
              <a:t>Para você, o que é estar distante</a:t>
            </a:r>
          </a:p>
          <a:p>
            <a:pPr marL="0" indent="0" algn="ctr">
              <a:buNone/>
            </a:pPr>
            <a:endParaRPr lang="pt-BR" sz="2800" dirty="0"/>
          </a:p>
        </p:txBody>
      </p:sp>
      <p:pic>
        <p:nvPicPr>
          <p:cNvPr id="6146" name="Picture 2" descr="Resultado de imagem para interrogaçã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1772" y="2223168"/>
            <a:ext cx="996950" cy="1616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24001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64321" y="247841"/>
            <a:ext cx="10704224" cy="1507067"/>
          </a:xfrm>
        </p:spPr>
        <p:txBody>
          <a:bodyPr/>
          <a:lstStyle/>
          <a:p>
            <a:pPr algn="ctr"/>
            <a:r>
              <a:rPr lang="pt-BR" dirty="0"/>
              <a:t>Distâncias e presenças</a:t>
            </a: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434830" y="2741659"/>
            <a:ext cx="4303425" cy="2564632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pt-BR" cap="none" dirty="0">
                <a:solidFill>
                  <a:srgbClr val="002060"/>
                </a:solidFill>
              </a:rPr>
              <a:t>Distância geográfica: </a:t>
            </a:r>
          </a:p>
          <a:p>
            <a:pPr algn="ctr"/>
            <a:r>
              <a:rPr lang="pt-BR" cap="none" dirty="0">
                <a:solidFill>
                  <a:srgbClr val="002060"/>
                </a:solidFill>
              </a:rPr>
              <a:t>as TIC aproximaram o mundo</a:t>
            </a:r>
          </a:p>
        </p:txBody>
      </p:sp>
      <p:pic>
        <p:nvPicPr>
          <p:cNvPr id="1026" name="Picture 2" descr="Resultado de imagem para mapa mundi continent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0585" y="2433080"/>
            <a:ext cx="5577960" cy="2873211"/>
          </a:xfrm>
          <a:prstGeom prst="ellipse">
            <a:avLst/>
          </a:prstGeom>
          <a:ln w="63500" cap="rnd">
            <a:solidFill>
              <a:srgbClr val="00206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09559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50466" y="132832"/>
            <a:ext cx="10122334" cy="1507067"/>
          </a:xfrm>
        </p:spPr>
        <p:txBody>
          <a:bodyPr/>
          <a:lstStyle/>
          <a:p>
            <a:pPr algn="ctr"/>
            <a:r>
              <a:rPr lang="pt-BR" dirty="0"/>
              <a:t>Distâncias e presenças</a:t>
            </a: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346363" y="1330037"/>
            <a:ext cx="6650181" cy="5527964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pt-BR" sz="2800" cap="none" dirty="0">
                <a:solidFill>
                  <a:srgbClr val="002060"/>
                </a:solidFill>
              </a:rPr>
              <a:t>Distância quanto ao poder aquisitivo:</a:t>
            </a:r>
          </a:p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pt-BR" sz="2800" cap="none" dirty="0">
                <a:solidFill>
                  <a:srgbClr val="002060"/>
                </a:solidFill>
              </a:rPr>
              <a:t>Valor para mensalidade</a:t>
            </a:r>
          </a:p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pt-BR" sz="2800" cap="none" dirty="0">
                <a:solidFill>
                  <a:srgbClr val="002060"/>
                </a:solidFill>
              </a:rPr>
              <a:t>Valor para transporte</a:t>
            </a:r>
          </a:p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pt-BR" sz="2800" cap="none" dirty="0">
                <a:solidFill>
                  <a:srgbClr val="002060"/>
                </a:solidFill>
              </a:rPr>
              <a:t>Valor para alimentação</a:t>
            </a:r>
          </a:p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pt-BR" sz="2800" cap="none" dirty="0">
                <a:solidFill>
                  <a:srgbClr val="002060"/>
                </a:solidFill>
              </a:rPr>
              <a:t>Valor para material</a:t>
            </a:r>
          </a:p>
          <a:p>
            <a:pPr algn="ctr"/>
            <a:endParaRPr lang="pt-BR" cap="none" dirty="0">
              <a:solidFill>
                <a:srgbClr val="002060"/>
              </a:solidFill>
            </a:endParaRPr>
          </a:p>
          <a:p>
            <a:pPr algn="ctr"/>
            <a:r>
              <a:rPr lang="pt-BR" cap="none" dirty="0">
                <a:solidFill>
                  <a:srgbClr val="002060"/>
                </a:solidFill>
              </a:rPr>
              <a:t>Quanto custa estudar em uma instituição presencial? E na EAD?</a:t>
            </a:r>
          </a:p>
        </p:txBody>
      </p:sp>
      <p:pic>
        <p:nvPicPr>
          <p:cNvPr id="7170" name="Picture 2" descr="Resultado de imagem para dinheiro voand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02"/>
          <a:stretch/>
        </p:blipFill>
        <p:spPr bwMode="auto">
          <a:xfrm>
            <a:off x="7143363" y="1639900"/>
            <a:ext cx="4506619" cy="35746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209079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2757" y="317114"/>
            <a:ext cx="8534400" cy="1507067"/>
          </a:xfrm>
        </p:spPr>
        <p:txBody>
          <a:bodyPr/>
          <a:lstStyle/>
          <a:p>
            <a:pPr algn="ctr"/>
            <a:r>
              <a:rPr lang="pt-BR" dirty="0"/>
              <a:t>Distâncias e presenças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11921" y="1482437"/>
            <a:ext cx="5564188" cy="477981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2800" dirty="0">
                <a:solidFill>
                  <a:srgbClr val="002060"/>
                </a:solidFill>
              </a:rPr>
              <a:t>Distância de papeis:</a:t>
            </a:r>
          </a:p>
          <a:p>
            <a:pPr marL="0" indent="0" algn="ctr">
              <a:buNone/>
            </a:pPr>
            <a:r>
              <a:rPr lang="pt-BR" sz="2800" dirty="0">
                <a:solidFill>
                  <a:srgbClr val="002060"/>
                </a:solidFill>
              </a:rPr>
              <a:t>Será que o professor no ensino presencial está muito mais próximo do aluno? Ou ainda, será que o aluno estar presencialmente em uma sala de aula significa que está ali “de corpo e alma”?</a:t>
            </a:r>
          </a:p>
        </p:txBody>
      </p:sp>
      <p:pic>
        <p:nvPicPr>
          <p:cNvPr id="8194" name="Picture 2" descr="Resultado de imagem para aluno dormind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6919" y="2240870"/>
            <a:ext cx="3800475" cy="269557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7209883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10685" y="400241"/>
            <a:ext cx="8534400" cy="1507067"/>
          </a:xfrm>
        </p:spPr>
        <p:txBody>
          <a:bodyPr/>
          <a:lstStyle/>
          <a:p>
            <a:pPr algn="ctr"/>
            <a:r>
              <a:rPr lang="pt-BR" dirty="0"/>
              <a:t>Distâncias e presenças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320391" y="1494054"/>
            <a:ext cx="4940734" cy="396463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2800" dirty="0">
                <a:solidFill>
                  <a:srgbClr val="002060"/>
                </a:solidFill>
              </a:rPr>
              <a:t>Distância temporal: </a:t>
            </a:r>
          </a:p>
          <a:p>
            <a:pPr marL="0" indent="0" algn="ctr">
              <a:buNone/>
            </a:pPr>
            <a:r>
              <a:rPr lang="pt-BR" sz="2800" dirty="0">
                <a:solidFill>
                  <a:srgbClr val="002060"/>
                </a:solidFill>
              </a:rPr>
              <a:t>E um livro? Quantos anos separam a nossa leitura da escrita original de um livro?</a:t>
            </a:r>
          </a:p>
        </p:txBody>
      </p:sp>
      <p:pic>
        <p:nvPicPr>
          <p:cNvPr id="2050" name="Picture 2" descr="Resultado de imagem para livr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638" y="2339384"/>
            <a:ext cx="4029247" cy="251827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6388572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4211" y="167124"/>
            <a:ext cx="10036797" cy="1507067"/>
          </a:xfrm>
        </p:spPr>
        <p:txBody>
          <a:bodyPr/>
          <a:lstStyle/>
          <a:p>
            <a:pPr algn="ctr"/>
            <a:r>
              <a:rPr lang="pt-BR" dirty="0"/>
              <a:t>EDUCAÇÃO A DISTANCIA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17673" y="1316182"/>
            <a:ext cx="10969872" cy="2978727"/>
          </a:xfrm>
        </p:spPr>
        <p:txBody>
          <a:bodyPr>
            <a:noAutofit/>
          </a:bodyPr>
          <a:lstStyle/>
          <a:p>
            <a:pPr algn="just"/>
            <a:r>
              <a:rPr lang="pt-BR" sz="2800" dirty="0">
                <a:solidFill>
                  <a:srgbClr val="002060"/>
                </a:solidFill>
              </a:rPr>
              <a:t>De um modo geral, há uma democratização do acesso a formação, pois se antes as pessoas não podiam dar continuidade a seus estudos porque não tinham uma instituição próxima que lhes permitisse atingir tal objetivo, a EAD vem para suprir essa lacuna</a:t>
            </a:r>
          </a:p>
        </p:txBody>
      </p:sp>
    </p:spTree>
    <p:extLst>
      <p:ext uri="{BB962C8B-B14F-4D97-AF65-F5344CB8AC3E}">
        <p14:creationId xmlns:p14="http://schemas.microsoft.com/office/powerpoint/2010/main" val="9863339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4211" y="167124"/>
            <a:ext cx="10036797" cy="1507067"/>
          </a:xfrm>
        </p:spPr>
        <p:txBody>
          <a:bodyPr/>
          <a:lstStyle/>
          <a:p>
            <a:pPr algn="ctr"/>
            <a:r>
              <a:rPr lang="pt-BR" dirty="0"/>
              <a:t>EDUCAÇÃO A DISTÂNCIA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60218" y="1674192"/>
            <a:ext cx="11260282" cy="4917108"/>
          </a:xfrm>
        </p:spPr>
        <p:txBody>
          <a:bodyPr>
            <a:normAutofit/>
          </a:bodyPr>
          <a:lstStyle/>
          <a:p>
            <a:pPr algn="just"/>
            <a:r>
              <a:rPr lang="pt-BR" sz="2800" dirty="0">
                <a:solidFill>
                  <a:srgbClr val="002060"/>
                </a:solidFill>
              </a:rPr>
              <a:t>Novas possibilidades de trabalho ao docente: </a:t>
            </a:r>
          </a:p>
          <a:p>
            <a:pPr algn="just"/>
            <a:r>
              <a:rPr lang="pt-BR" sz="2800" dirty="0" err="1">
                <a:solidFill>
                  <a:srgbClr val="002060"/>
                </a:solidFill>
              </a:rPr>
              <a:t>Conteudista</a:t>
            </a:r>
            <a:endParaRPr lang="pt-BR" sz="2800" dirty="0">
              <a:solidFill>
                <a:srgbClr val="002060"/>
              </a:solidFill>
            </a:endParaRPr>
          </a:p>
          <a:p>
            <a:pPr algn="just"/>
            <a:r>
              <a:rPr lang="pt-BR" sz="2800" dirty="0">
                <a:solidFill>
                  <a:srgbClr val="002060"/>
                </a:solidFill>
              </a:rPr>
              <a:t>Formador</a:t>
            </a:r>
          </a:p>
          <a:p>
            <a:pPr algn="just"/>
            <a:r>
              <a:rPr lang="pt-BR" sz="2800" dirty="0">
                <a:solidFill>
                  <a:srgbClr val="002060"/>
                </a:solidFill>
              </a:rPr>
              <a:t>Tutor</a:t>
            </a:r>
          </a:p>
          <a:p>
            <a:pPr algn="just"/>
            <a:r>
              <a:rPr lang="pt-BR" sz="2800" dirty="0">
                <a:solidFill>
                  <a:srgbClr val="002060"/>
                </a:solidFill>
              </a:rPr>
              <a:t>Orientador</a:t>
            </a:r>
          </a:p>
          <a:p>
            <a:pPr algn="just"/>
            <a:r>
              <a:rPr lang="pt-BR" sz="2800" dirty="0">
                <a:solidFill>
                  <a:srgbClr val="002060"/>
                </a:solidFill>
              </a:rPr>
              <a:t>Web designer</a:t>
            </a:r>
          </a:p>
          <a:p>
            <a:pPr algn="just"/>
            <a:r>
              <a:rPr lang="pt-BR" sz="2800" dirty="0">
                <a:solidFill>
                  <a:srgbClr val="002060"/>
                </a:solidFill>
              </a:rPr>
              <a:t>O que mais?</a:t>
            </a:r>
          </a:p>
          <a:p>
            <a:pPr algn="just"/>
            <a:endParaRPr lang="pt-BR" sz="2800" dirty="0">
              <a:solidFill>
                <a:srgbClr val="002060"/>
              </a:solidFill>
            </a:endParaRPr>
          </a:p>
          <a:p>
            <a:pPr algn="just"/>
            <a:endParaRPr lang="pt-BR" sz="2800" dirty="0">
              <a:solidFill>
                <a:srgbClr val="002060"/>
              </a:solidFill>
            </a:endParaRPr>
          </a:p>
        </p:txBody>
      </p:sp>
      <p:pic>
        <p:nvPicPr>
          <p:cNvPr id="3076" name="Picture 4" descr="http://www.musepeep.com/wp-content/uploads/2012/06/hispanic_business_people_working_on_computer_bld0780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5729" y="2356022"/>
            <a:ext cx="4874013" cy="358427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863341"/>
      </p:ext>
    </p:extLst>
  </p:cSld>
  <p:clrMapOvr>
    <a:masterClrMapping/>
  </p:clrMapOvr>
</p:sld>
</file>

<file path=ppt/theme/theme1.xml><?xml version="1.0" encoding="utf-8"?>
<a:theme xmlns:a="http://schemas.openxmlformats.org/drawingml/2006/main" name="Fatia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388</TotalTime>
  <Words>311</Words>
  <Application>Microsoft Office PowerPoint</Application>
  <PresentationFormat>Personalizar</PresentationFormat>
  <Paragraphs>38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1" baseType="lpstr">
      <vt:lpstr>Fatia</vt:lpstr>
      <vt:lpstr>QUALIDADE NA EDUCAÇÃO A DISTÂNCIA: RESULTADOS POSITIVOS E TENDÊNCIAS </vt:lpstr>
      <vt:lpstr>TENDENCIAS NA EAD</vt:lpstr>
      <vt:lpstr>Distâncias e presenças NA EAD</vt:lpstr>
      <vt:lpstr>Distâncias e presenças</vt:lpstr>
      <vt:lpstr>Distâncias e presenças</vt:lpstr>
      <vt:lpstr>Distâncias e presenças</vt:lpstr>
      <vt:lpstr>Distâncias e presenças</vt:lpstr>
      <vt:lpstr>EDUCAÇÃO A DISTANCIA</vt:lpstr>
      <vt:lpstr>EDUCAÇÃO A DISTÂNCIA</vt:lpstr>
      <vt:lpstr>Educação a distância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Faces do discurso: o processo de comunicação e interação entre aluno e professor Na EaD</dc:title>
  <dc:creator>Siderly Almeida</dc:creator>
  <cp:lastModifiedBy>Dragon</cp:lastModifiedBy>
  <cp:revision>24</cp:revision>
  <dcterms:created xsi:type="dcterms:W3CDTF">2016-09-11T20:08:34Z</dcterms:created>
  <dcterms:modified xsi:type="dcterms:W3CDTF">2016-10-18T19:28:12Z</dcterms:modified>
</cp:coreProperties>
</file>